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9"/>
  </p:notesMasterIdLst>
  <p:handoutMasterIdLst>
    <p:handoutMasterId r:id="rId60"/>
  </p:handoutMasterIdLst>
  <p:sldIdLst>
    <p:sldId id="354" r:id="rId2"/>
    <p:sldId id="355" r:id="rId3"/>
    <p:sldId id="412" r:id="rId4"/>
    <p:sldId id="4078" r:id="rId5"/>
    <p:sldId id="4087" r:id="rId6"/>
    <p:sldId id="4088" r:id="rId7"/>
    <p:sldId id="4086" r:id="rId8"/>
    <p:sldId id="4079" r:id="rId9"/>
    <p:sldId id="4089" r:id="rId10"/>
    <p:sldId id="263" r:id="rId11"/>
    <p:sldId id="265" r:id="rId12"/>
    <p:sldId id="4080" r:id="rId13"/>
    <p:sldId id="4081" r:id="rId14"/>
    <p:sldId id="4082" r:id="rId15"/>
    <p:sldId id="266" r:id="rId16"/>
    <p:sldId id="267" r:id="rId17"/>
    <p:sldId id="268" r:id="rId18"/>
    <p:sldId id="269" r:id="rId19"/>
    <p:sldId id="385" r:id="rId20"/>
    <p:sldId id="4090" r:id="rId21"/>
    <p:sldId id="399" r:id="rId22"/>
    <p:sldId id="400" r:id="rId23"/>
    <p:sldId id="4096" r:id="rId24"/>
    <p:sldId id="402" r:id="rId25"/>
    <p:sldId id="4098" r:id="rId26"/>
    <p:sldId id="404" r:id="rId27"/>
    <p:sldId id="401" r:id="rId28"/>
    <p:sldId id="405" r:id="rId29"/>
    <p:sldId id="4097" r:id="rId30"/>
    <p:sldId id="403" r:id="rId31"/>
    <p:sldId id="4091" r:id="rId32"/>
    <p:sldId id="394" r:id="rId33"/>
    <p:sldId id="395" r:id="rId34"/>
    <p:sldId id="397" r:id="rId35"/>
    <p:sldId id="407" r:id="rId36"/>
    <p:sldId id="4099" r:id="rId37"/>
    <p:sldId id="4093" r:id="rId38"/>
    <p:sldId id="4094" r:id="rId39"/>
    <p:sldId id="4085" r:id="rId40"/>
    <p:sldId id="4101" r:id="rId41"/>
    <p:sldId id="406" r:id="rId42"/>
    <p:sldId id="396" r:id="rId43"/>
    <p:sldId id="4095" r:id="rId44"/>
    <p:sldId id="4100" r:id="rId45"/>
    <p:sldId id="398" r:id="rId46"/>
    <p:sldId id="4092" r:id="rId47"/>
    <p:sldId id="389" r:id="rId48"/>
    <p:sldId id="408" r:id="rId49"/>
    <p:sldId id="391" r:id="rId50"/>
    <p:sldId id="4084" r:id="rId51"/>
    <p:sldId id="390" r:id="rId52"/>
    <p:sldId id="410" r:id="rId53"/>
    <p:sldId id="4083" r:id="rId54"/>
    <p:sldId id="409" r:id="rId55"/>
    <p:sldId id="411" r:id="rId56"/>
    <p:sldId id="392" r:id="rId57"/>
    <p:sldId id="393" r:id="rId5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2A641C2-2C85-4BAA-B335-5220F56C6897}">
          <p14:sldIdLst>
            <p14:sldId id="354"/>
          </p14:sldIdLst>
        </p14:section>
        <p14:section name="Overall Vehicle Presentation" id="{73C6A901-053A-4563-A74D-EE1DB3DD9B63}">
          <p14:sldIdLst>
            <p14:sldId id="355"/>
            <p14:sldId id="412"/>
            <p14:sldId id="4078"/>
            <p14:sldId id="4087"/>
            <p14:sldId id="4088"/>
            <p14:sldId id="4086"/>
            <p14:sldId id="4079"/>
          </p14:sldIdLst>
        </p14:section>
        <p14:section name="Full Vehicle Engineering Breakout" id="{0C0CAE6F-9601-4148-B583-C70A1E403021}">
          <p14:sldIdLst>
            <p14:sldId id="4089"/>
            <p14:sldId id="263"/>
            <p14:sldId id="265"/>
            <p14:sldId id="4080"/>
            <p14:sldId id="4081"/>
            <p14:sldId id="4082"/>
            <p14:sldId id="266"/>
            <p14:sldId id="267"/>
            <p14:sldId id="268"/>
            <p14:sldId id="269"/>
            <p14:sldId id="385"/>
          </p14:sldIdLst>
        </p14:section>
        <p14:section name="Chassis / Ergonomics Breakout" id="{D878FEFD-4C89-47A4-97B5-9585FE843CC3}">
          <p14:sldIdLst>
            <p14:sldId id="4090"/>
            <p14:sldId id="399"/>
            <p14:sldId id="400"/>
            <p14:sldId id="4096"/>
            <p14:sldId id="402"/>
            <p14:sldId id="4098"/>
            <p14:sldId id="404"/>
            <p14:sldId id="401"/>
            <p14:sldId id="405"/>
            <p14:sldId id="4097"/>
            <p14:sldId id="403"/>
          </p14:sldIdLst>
        </p14:section>
        <p14:section name="Drivetrain Breakout" id="{18D59990-01E2-452E-84E0-2FCA6FD4B1AE}">
          <p14:sldIdLst>
            <p14:sldId id="4091"/>
            <p14:sldId id="394"/>
            <p14:sldId id="395"/>
            <p14:sldId id="397"/>
            <p14:sldId id="407"/>
            <p14:sldId id="4099"/>
            <p14:sldId id="4093"/>
            <p14:sldId id="4094"/>
            <p14:sldId id="4085"/>
            <p14:sldId id="4101"/>
            <p14:sldId id="406"/>
            <p14:sldId id="396"/>
            <p14:sldId id="4095"/>
            <p14:sldId id="4100"/>
            <p14:sldId id="398"/>
          </p14:sldIdLst>
        </p14:section>
        <p14:section name="Suspension, Steering and Brakes Breakout" id="{666F838D-60B0-4DD1-99BE-00ECE14EB633}">
          <p14:sldIdLst>
            <p14:sldId id="4092"/>
            <p14:sldId id="389"/>
            <p14:sldId id="408"/>
            <p14:sldId id="391"/>
            <p14:sldId id="4084"/>
            <p14:sldId id="390"/>
            <p14:sldId id="410"/>
            <p14:sldId id="4083"/>
            <p14:sldId id="409"/>
            <p14:sldId id="411"/>
            <p14:sldId id="392"/>
            <p14:sldId id="393"/>
          </p14:sldIdLst>
        </p14:section>
      </p14:sectionLst>
    </p:ext>
    <p:ext uri="{EFAFB233-063F-42B5-8137-9DF3F51BA10A}">
      <p15:sldGuideLst xmlns:p15="http://schemas.microsoft.com/office/powerpoint/2012/main">
        <p15:guide id="1" orient="horz" pos="2160" userDrawn="1">
          <p15:clr>
            <a:srgbClr val="A4A3A4"/>
          </p15:clr>
        </p15:guide>
        <p15:guide id="2" orient="horz" pos="438" userDrawn="1">
          <p15:clr>
            <a:srgbClr val="A4A3A4"/>
          </p15:clr>
        </p15:guide>
        <p15:guide id="3" orient="horz" pos="179" userDrawn="1">
          <p15:clr>
            <a:srgbClr val="A4A3A4"/>
          </p15:clr>
        </p15:guide>
        <p15:guide id="4" orient="horz" pos="787" userDrawn="1">
          <p15:clr>
            <a:srgbClr val="A4A3A4"/>
          </p15:clr>
        </p15:guide>
        <p15:guide id="5" orient="horz" pos="4270" userDrawn="1">
          <p15:clr>
            <a:srgbClr val="A4A3A4"/>
          </p15:clr>
        </p15:guide>
        <p15:guide id="6" orient="horz" pos="3934" userDrawn="1">
          <p15:clr>
            <a:srgbClr val="A4A3A4"/>
          </p15:clr>
        </p15:guide>
        <p15:guide id="7" orient="horz" pos="1026" userDrawn="1">
          <p15:clr>
            <a:srgbClr val="A4A3A4"/>
          </p15:clr>
        </p15:guide>
        <p15:guide id="8" orient="horz" pos="2265" userDrawn="1">
          <p15:clr>
            <a:srgbClr val="A4A3A4"/>
          </p15:clr>
        </p15:guide>
        <p15:guide id="9" orient="horz" pos="4157" userDrawn="1">
          <p15:clr>
            <a:srgbClr val="A4A3A4"/>
          </p15:clr>
        </p15:guide>
        <p15:guide id="10" orient="horz" pos="591" userDrawn="1">
          <p15:clr>
            <a:srgbClr val="A4A3A4"/>
          </p15:clr>
        </p15:guide>
        <p15:guide id="11" orient="horz" pos="2483" userDrawn="1">
          <p15:clr>
            <a:srgbClr val="A4A3A4"/>
          </p15:clr>
        </p15:guide>
        <p15:guide id="12" orient="horz" pos="988" userDrawn="1">
          <p15:clr>
            <a:srgbClr val="A4A3A4"/>
          </p15:clr>
        </p15:guide>
        <p15:guide id="13" pos="3840" userDrawn="1">
          <p15:clr>
            <a:srgbClr val="A4A3A4"/>
          </p15:clr>
        </p15:guide>
        <p15:guide id="14" pos="129" userDrawn="1">
          <p15:clr>
            <a:srgbClr val="A4A3A4"/>
          </p15:clr>
        </p15:guide>
        <p15:guide id="15" pos="7419" userDrawn="1">
          <p15:clr>
            <a:srgbClr val="A4A3A4"/>
          </p15:clr>
        </p15:guide>
        <p15:guide id="16" pos="261" userDrawn="1">
          <p15:clr>
            <a:srgbClr val="A4A3A4"/>
          </p15:clr>
        </p15:guide>
        <p15:guide id="17" pos="5611" userDrawn="1">
          <p15:clr>
            <a:srgbClr val="A4A3A4"/>
          </p15:clr>
        </p15:guide>
        <p15:guide id="18" pos="2377" userDrawn="1">
          <p15:clr>
            <a:srgbClr val="A4A3A4"/>
          </p15:clr>
        </p15:guide>
        <p15:guide id="19" pos="3747" userDrawn="1">
          <p15:clr>
            <a:srgbClr val="A4A3A4"/>
          </p15:clr>
        </p15:guide>
        <p15:guide id="20" pos="3944" userDrawn="1">
          <p15:clr>
            <a:srgbClr val="A4A3A4"/>
          </p15:clr>
        </p15:guide>
        <p15:guide id="21" pos="7545"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000"/>
    <a:srgbClr val="FF33CC"/>
    <a:srgbClr val="ADD9F6"/>
    <a:srgbClr val="D3D3D3"/>
    <a:srgbClr val="00B050"/>
    <a:srgbClr val="FC7C27"/>
    <a:srgbClr val="007438"/>
    <a:srgbClr val="962427"/>
    <a:srgbClr val="9292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3775" autoAdjust="0"/>
  </p:normalViewPr>
  <p:slideViewPr>
    <p:cSldViewPr snapToGrid="0" showGuides="1">
      <p:cViewPr varScale="1">
        <p:scale>
          <a:sx n="60" d="100"/>
          <a:sy n="60" d="100"/>
        </p:scale>
        <p:origin x="1092" y="66"/>
      </p:cViewPr>
      <p:guideLst>
        <p:guide orient="horz" pos="2160"/>
        <p:guide orient="horz" pos="438"/>
        <p:guide orient="horz" pos="179"/>
        <p:guide orient="horz" pos="787"/>
        <p:guide orient="horz" pos="4270"/>
        <p:guide orient="horz" pos="3934"/>
        <p:guide orient="horz" pos="1026"/>
        <p:guide orient="horz" pos="2265"/>
        <p:guide orient="horz" pos="4157"/>
        <p:guide orient="horz" pos="591"/>
        <p:guide orient="horz" pos="2483"/>
        <p:guide orient="horz" pos="988"/>
        <p:guide pos="3840"/>
        <p:guide pos="129"/>
        <p:guide pos="7419"/>
        <p:guide pos="261"/>
        <p:guide pos="5611"/>
        <p:guide pos="2377"/>
        <p:guide pos="3747"/>
        <p:guide pos="3944"/>
        <p:guide pos="7545"/>
      </p:guideLst>
    </p:cSldViewPr>
  </p:slideViewPr>
  <p:outlineViewPr>
    <p:cViewPr>
      <p:scale>
        <a:sx n="33" d="100"/>
        <a:sy n="33" d="100"/>
      </p:scale>
      <p:origin x="0" y="-13674"/>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373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Fields" userId="6219754a-0dce-4ae5-9d5d-a82b5004e33c" providerId="ADAL" clId="{70C382EB-993D-4F33-BEBC-613156976DDA}"/>
    <pc:docChg chg="custSel modSld">
      <pc:chgData name="Jason Fields" userId="6219754a-0dce-4ae5-9d5d-a82b5004e33c" providerId="ADAL" clId="{70C382EB-993D-4F33-BEBC-613156976DDA}" dt="2025-03-13T02:15:13.392" v="18" actId="313"/>
      <pc:docMkLst>
        <pc:docMk/>
      </pc:docMkLst>
      <pc:sldChg chg="modSp mod">
        <pc:chgData name="Jason Fields" userId="6219754a-0dce-4ae5-9d5d-a82b5004e33c" providerId="ADAL" clId="{70C382EB-993D-4F33-BEBC-613156976DDA}" dt="2025-03-13T02:13:32.016" v="5" actId="20577"/>
        <pc:sldMkLst>
          <pc:docMk/>
          <pc:sldMk cId="2347386987" sldId="354"/>
        </pc:sldMkLst>
        <pc:spChg chg="mod">
          <ac:chgData name="Jason Fields" userId="6219754a-0dce-4ae5-9d5d-a82b5004e33c" providerId="ADAL" clId="{70C382EB-993D-4F33-BEBC-613156976DDA}" dt="2025-03-13T02:13:32.016" v="5" actId="20577"/>
          <ac:spMkLst>
            <pc:docMk/>
            <pc:sldMk cId="2347386987" sldId="354"/>
            <ac:spMk id="5" creationId="{12DFE692-D322-4490-8287-7AA96615A368}"/>
          </ac:spMkLst>
        </pc:spChg>
      </pc:sldChg>
      <pc:sldChg chg="modSp mod">
        <pc:chgData name="Jason Fields" userId="6219754a-0dce-4ae5-9d5d-a82b5004e33c" providerId="ADAL" clId="{70C382EB-993D-4F33-BEBC-613156976DDA}" dt="2025-03-13T02:14:07.184" v="9" actId="20577"/>
        <pc:sldMkLst>
          <pc:docMk/>
          <pc:sldMk cId="2558133987" sldId="355"/>
        </pc:sldMkLst>
        <pc:spChg chg="mod">
          <ac:chgData name="Jason Fields" userId="6219754a-0dce-4ae5-9d5d-a82b5004e33c" providerId="ADAL" clId="{70C382EB-993D-4F33-BEBC-613156976DDA}" dt="2025-03-13T02:14:03.309" v="7" actId="20577"/>
          <ac:spMkLst>
            <pc:docMk/>
            <pc:sldMk cId="2558133987" sldId="355"/>
            <ac:spMk id="4" creationId="{1A6559AF-1956-4E05-98E6-228FD17CA440}"/>
          </ac:spMkLst>
        </pc:spChg>
        <pc:spChg chg="mod">
          <ac:chgData name="Jason Fields" userId="6219754a-0dce-4ae5-9d5d-a82b5004e33c" providerId="ADAL" clId="{70C382EB-993D-4F33-BEBC-613156976DDA}" dt="2025-03-13T02:14:07.184" v="9" actId="20577"/>
          <ac:spMkLst>
            <pc:docMk/>
            <pc:sldMk cId="2558133987" sldId="355"/>
            <ac:spMk id="13" creationId="{5B0C25C7-3CA2-4FFB-A130-03C2AA39175C}"/>
          </ac:spMkLst>
        </pc:spChg>
      </pc:sldChg>
      <pc:sldChg chg="modSp mod">
        <pc:chgData name="Jason Fields" userId="6219754a-0dce-4ae5-9d5d-a82b5004e33c" providerId="ADAL" clId="{70C382EB-993D-4F33-BEBC-613156976DDA}" dt="2025-03-13T02:15:13.392" v="18" actId="313"/>
        <pc:sldMkLst>
          <pc:docMk/>
          <pc:sldMk cId="1443519502" sldId="4089"/>
        </pc:sldMkLst>
        <pc:spChg chg="mod">
          <ac:chgData name="Jason Fields" userId="6219754a-0dce-4ae5-9d5d-a82b5004e33c" providerId="ADAL" clId="{70C382EB-993D-4F33-BEBC-613156976DDA}" dt="2025-03-13T02:14:34.033" v="11" actId="20577"/>
          <ac:spMkLst>
            <pc:docMk/>
            <pc:sldMk cId="1443519502" sldId="4089"/>
            <ac:spMk id="4" creationId="{1A6559AF-1956-4E05-98E6-228FD17CA440}"/>
          </ac:spMkLst>
        </pc:spChg>
        <pc:spChg chg="mod">
          <ac:chgData name="Jason Fields" userId="6219754a-0dce-4ae5-9d5d-a82b5004e33c" providerId="ADAL" clId="{70C382EB-993D-4F33-BEBC-613156976DDA}" dt="2025-03-13T02:15:13.392" v="18" actId="313"/>
          <ac:spMkLst>
            <pc:docMk/>
            <pc:sldMk cId="1443519502" sldId="4089"/>
            <ac:spMk id="13" creationId="{5B0C25C7-3CA2-4FFB-A130-03C2AA39175C}"/>
          </ac:spMkLst>
        </pc:spChg>
      </pc:sldChg>
      <pc:sldChg chg="modSp mod">
        <pc:chgData name="Jason Fields" userId="6219754a-0dce-4ae5-9d5d-a82b5004e33c" providerId="ADAL" clId="{70C382EB-993D-4F33-BEBC-613156976DDA}" dt="2025-03-13T02:15:06.458" v="13" actId="313"/>
        <pc:sldMkLst>
          <pc:docMk/>
          <pc:sldMk cId="1622338876" sldId="4090"/>
        </pc:sldMkLst>
        <pc:spChg chg="mod">
          <ac:chgData name="Jason Fields" userId="6219754a-0dce-4ae5-9d5d-a82b5004e33c" providerId="ADAL" clId="{70C382EB-993D-4F33-BEBC-613156976DDA}" dt="2025-03-13T02:15:03.809" v="12" actId="313"/>
          <ac:spMkLst>
            <pc:docMk/>
            <pc:sldMk cId="1622338876" sldId="4090"/>
            <ac:spMk id="4" creationId="{1A6559AF-1956-4E05-98E6-228FD17CA440}"/>
          </ac:spMkLst>
        </pc:spChg>
        <pc:spChg chg="mod">
          <ac:chgData name="Jason Fields" userId="6219754a-0dce-4ae5-9d5d-a82b5004e33c" providerId="ADAL" clId="{70C382EB-993D-4F33-BEBC-613156976DDA}" dt="2025-03-13T02:15:06.458" v="13" actId="313"/>
          <ac:spMkLst>
            <pc:docMk/>
            <pc:sldMk cId="1622338876" sldId="4090"/>
            <ac:spMk id="13" creationId="{5B0C25C7-3CA2-4FFB-A130-03C2AA39175C}"/>
          </ac:spMkLst>
        </pc:spChg>
      </pc:sldChg>
      <pc:sldChg chg="modSp mod">
        <pc:chgData name="Jason Fields" userId="6219754a-0dce-4ae5-9d5d-a82b5004e33c" providerId="ADAL" clId="{70C382EB-993D-4F33-BEBC-613156976DDA}" dt="2025-03-13T02:15:08.256" v="15" actId="313"/>
        <pc:sldMkLst>
          <pc:docMk/>
          <pc:sldMk cId="3301431792" sldId="4091"/>
        </pc:sldMkLst>
        <pc:spChg chg="mod">
          <ac:chgData name="Jason Fields" userId="6219754a-0dce-4ae5-9d5d-a82b5004e33c" providerId="ADAL" clId="{70C382EB-993D-4F33-BEBC-613156976DDA}" dt="2025-03-13T02:15:07.522" v="14" actId="313"/>
          <ac:spMkLst>
            <pc:docMk/>
            <pc:sldMk cId="3301431792" sldId="4091"/>
            <ac:spMk id="4" creationId="{1A6559AF-1956-4E05-98E6-228FD17CA440}"/>
          </ac:spMkLst>
        </pc:spChg>
        <pc:spChg chg="mod">
          <ac:chgData name="Jason Fields" userId="6219754a-0dce-4ae5-9d5d-a82b5004e33c" providerId="ADAL" clId="{70C382EB-993D-4F33-BEBC-613156976DDA}" dt="2025-03-13T02:15:08.256" v="15" actId="313"/>
          <ac:spMkLst>
            <pc:docMk/>
            <pc:sldMk cId="3301431792" sldId="4091"/>
            <ac:spMk id="13" creationId="{5B0C25C7-3CA2-4FFB-A130-03C2AA39175C}"/>
          </ac:spMkLst>
        </pc:spChg>
      </pc:sldChg>
      <pc:sldChg chg="modSp mod">
        <pc:chgData name="Jason Fields" userId="6219754a-0dce-4ae5-9d5d-a82b5004e33c" providerId="ADAL" clId="{70C382EB-993D-4F33-BEBC-613156976DDA}" dt="2025-03-13T02:15:10.724" v="17" actId="313"/>
        <pc:sldMkLst>
          <pc:docMk/>
          <pc:sldMk cId="602610440" sldId="4092"/>
        </pc:sldMkLst>
        <pc:spChg chg="mod">
          <ac:chgData name="Jason Fields" userId="6219754a-0dce-4ae5-9d5d-a82b5004e33c" providerId="ADAL" clId="{70C382EB-993D-4F33-BEBC-613156976DDA}" dt="2025-03-13T02:15:10.146" v="16" actId="313"/>
          <ac:spMkLst>
            <pc:docMk/>
            <pc:sldMk cId="602610440" sldId="4092"/>
            <ac:spMk id="4" creationId="{1A6559AF-1956-4E05-98E6-228FD17CA440}"/>
          </ac:spMkLst>
        </pc:spChg>
        <pc:spChg chg="mod">
          <ac:chgData name="Jason Fields" userId="6219754a-0dce-4ae5-9d5d-a82b5004e33c" providerId="ADAL" clId="{70C382EB-993D-4F33-BEBC-613156976DDA}" dt="2025-03-13T02:15:10.724" v="17" actId="313"/>
          <ac:spMkLst>
            <pc:docMk/>
            <pc:sldMk cId="602610440" sldId="4092"/>
            <ac:spMk id="13" creationId="{5B0C25C7-3CA2-4FFB-A130-03C2AA39175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6D97A5A-4810-4E14-95CC-35AC14FAAA60}" type="datetimeFigureOut">
              <a:rPr lang="en-US" smtClean="0"/>
              <a:pPr/>
              <a:t>3/12/2025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B514ED5-61EC-4B38-90BB-8F8258640B58}" type="slidenum">
              <a:rPr lang="en-US" smtClean="0"/>
              <a:pPr/>
              <a:t>‹#›</a:t>
            </a:fld>
            <a:endParaRPr lang="en-US"/>
          </a:p>
        </p:txBody>
      </p:sp>
    </p:spTree>
    <p:extLst>
      <p:ext uri="{BB962C8B-B14F-4D97-AF65-F5344CB8AC3E}">
        <p14:creationId xmlns:p14="http://schemas.microsoft.com/office/powerpoint/2010/main" val="1114570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6009CA8-93B0-4369-A142-720AAA1E06B5}" type="datetimeFigureOut">
              <a:rPr lang="en-US" smtClean="0"/>
              <a:pPr/>
              <a:t>3/12/2025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5685CD5-38D7-4BE8-BE55-41CDB072845E}" type="slidenum">
              <a:rPr lang="en-US" smtClean="0"/>
              <a:pPr/>
              <a:t>‹#›</a:t>
            </a:fld>
            <a:endParaRPr lang="en-US"/>
          </a:p>
        </p:txBody>
      </p:sp>
    </p:spTree>
    <p:extLst>
      <p:ext uri="{BB962C8B-B14F-4D97-AF65-F5344CB8AC3E}">
        <p14:creationId xmlns:p14="http://schemas.microsoft.com/office/powerpoint/2010/main" val="146706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Content">
    <p:spTree>
      <p:nvGrpSpPr>
        <p:cNvPr id="1" name=""/>
        <p:cNvGrpSpPr/>
        <p:nvPr/>
      </p:nvGrpSpPr>
      <p:grpSpPr>
        <a:xfrm>
          <a:off x="0" y="0"/>
          <a:ext cx="0" cy="0"/>
          <a:chOff x="0" y="0"/>
          <a:chExt cx="0" cy="0"/>
        </a:xfrm>
      </p:grpSpPr>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8" name="Title 7"/>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3" name="Text Placeholder 2"/>
          <p:cNvSpPr>
            <a:spLocks noGrp="1"/>
          </p:cNvSpPr>
          <p:nvPr>
            <p:ph idx="1" hasCustomPrompt="1"/>
          </p:nvPr>
        </p:nvSpPr>
        <p:spPr>
          <a:xfrm>
            <a:off x="216557" y="920941"/>
            <a:ext cx="11742843" cy="5324284"/>
          </a:xfrm>
          <a:prstGeom prst="rect">
            <a:avLst/>
          </a:prstGeom>
        </p:spPr>
        <p:txBody>
          <a:bodyPr vert="horz" lIns="91440" tIns="45720" rIns="91440" bIns="45720" rtlCol="0">
            <a:normAutofit/>
          </a:bodyPr>
          <a:lstStyle>
            <a:lvl1pPr marL="0" marR="0" indent="0" algn="l" defTabSz="914400" rtl="0" eaLnBrk="1" fontAlgn="auto" latinLnBrk="0" hangingPunct="1">
              <a:lnSpc>
                <a:spcPct val="100000"/>
              </a:lnSpc>
              <a:spcBef>
                <a:spcPts val="1200"/>
              </a:spcBef>
              <a:spcAft>
                <a:spcPts val="0"/>
              </a:spcAft>
              <a:buClrTx/>
              <a:buSzTx/>
              <a:buFont typeface="Arial" pitchFamily="34" charset="0"/>
              <a:buNone/>
              <a:tabLst/>
              <a:defRPr/>
            </a:lvl1pPr>
            <a:lvl2pPr marL="285750" marR="0" indent="-103188" algn="l" defTabSz="914400" rtl="0" eaLnBrk="1" fontAlgn="auto" latinLnBrk="0" hangingPunct="1">
              <a:lnSpc>
                <a:spcPct val="90000"/>
              </a:lnSpc>
              <a:spcBef>
                <a:spcPts val="400"/>
              </a:spcBef>
              <a:spcAft>
                <a:spcPts val="0"/>
              </a:spcAft>
              <a:buClrTx/>
              <a:buSzTx/>
              <a:buFont typeface="Arial" pitchFamily="34" charset="0"/>
              <a:buNone/>
              <a:tabLst/>
              <a:defRPr/>
            </a:lvl2pPr>
            <a:lvl3pPr marL="511175" marR="0" indent="-146050" algn="l" defTabSz="914400" rtl="0" eaLnBrk="1" fontAlgn="auto" latinLnBrk="0" hangingPunct="1">
              <a:lnSpc>
                <a:spcPct val="90000"/>
              </a:lnSpc>
              <a:spcBef>
                <a:spcPts val="400"/>
              </a:spcBef>
              <a:spcAft>
                <a:spcPts val="0"/>
              </a:spcAft>
              <a:buClrTx/>
              <a:buSzTx/>
              <a:buFont typeface="Arial" pitchFamily="34" charset="0"/>
              <a:buNone/>
              <a:tabLst/>
              <a:defRPr/>
            </a:lvl3pPr>
            <a:lvl4pPr marL="746125" marR="0" indent="-106363" algn="l" defTabSz="914400" rtl="0" eaLnBrk="1" fontAlgn="auto" latinLnBrk="0" hangingPunct="1">
              <a:lnSpc>
                <a:spcPct val="90000"/>
              </a:lnSpc>
              <a:spcBef>
                <a:spcPts val="200"/>
              </a:spcBef>
              <a:spcAft>
                <a:spcPts val="0"/>
              </a:spcAft>
              <a:buClrTx/>
              <a:buSzTx/>
              <a:buFont typeface="Arial" pitchFamily="34" charset="0"/>
              <a:buNone/>
              <a:tabLst/>
              <a:defRPr/>
            </a:lvl4pPr>
            <a:lvl5pPr marL="1031875" marR="0" indent="-117475" algn="l" defTabSz="914400" rtl="0" eaLnBrk="1" fontAlgn="auto" latinLnBrk="0" hangingPunct="1">
              <a:lnSpc>
                <a:spcPct val="90000"/>
              </a:lnSpc>
              <a:spcBef>
                <a:spcPts val="200"/>
              </a:spcBef>
              <a:spcAft>
                <a:spcPts val="0"/>
              </a:spcAft>
              <a:buClrTx/>
              <a:buSzTx/>
              <a:buFont typeface="Arial" pitchFamily="34" charset="0"/>
              <a:buNone/>
              <a:tabLst/>
              <a:defRPr/>
            </a:lvl5p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rgbClr val="262626"/>
                </a:solidFill>
                <a:effectLst/>
                <a:uLnTx/>
                <a:uFillTx/>
                <a:latin typeface="Arial" pitchFamily="34" charset="0"/>
                <a:ea typeface="+mn-ea"/>
                <a:cs typeface="Arial" pitchFamily="34" charset="0"/>
              </a:rPr>
              <a:t>Click to edit Master text styles</a:t>
            </a:r>
          </a:p>
          <a:p>
            <a:pPr marL="285750" marR="0" lvl="1" indent="-103188" algn="l" defTabSz="914400" rtl="0" eaLnBrk="1" fontAlgn="auto" latinLnBrk="0" hangingPunct="1">
              <a:lnSpc>
                <a:spcPct val="90000"/>
              </a:lnSpc>
              <a:spcBef>
                <a:spcPts val="4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Second level</a:t>
            </a:r>
          </a:p>
          <a:p>
            <a:pPr marL="511175" marR="0" lvl="2" indent="-146050" algn="l" defTabSz="914400" rtl="0" eaLnBrk="1" fontAlgn="auto" latinLnBrk="0" hangingPunct="1">
              <a:lnSpc>
                <a:spcPct val="90000"/>
              </a:lnSpc>
              <a:spcBef>
                <a:spcPts val="400"/>
              </a:spcBef>
              <a:spcAft>
                <a:spcPts val="0"/>
              </a:spcAft>
              <a:buClrTx/>
              <a:buSzTx/>
              <a:buFont typeface="Arial" pitchFamily="34" charset="0"/>
              <a:buNone/>
              <a:tabLst/>
              <a:defRPr/>
            </a:pPr>
            <a:r>
              <a:rPr kumimoji="0" lang="en-US" sz="1800" b="0" i="1" u="none" strike="noStrike" kern="1200" cap="none" spc="0" normalizeH="0" baseline="0" noProof="0" dirty="0">
                <a:ln>
                  <a:noFill/>
                </a:ln>
                <a:solidFill>
                  <a:srgbClr val="262626"/>
                </a:solidFill>
                <a:effectLst/>
                <a:uLnTx/>
                <a:uFillTx/>
                <a:latin typeface="Arial" pitchFamily="34" charset="0"/>
                <a:ea typeface="+mn-ea"/>
                <a:cs typeface="Arial" pitchFamily="34" charset="0"/>
              </a:rPr>
              <a:t>Third level</a:t>
            </a:r>
          </a:p>
          <a:p>
            <a:pPr marL="746125" marR="0" lvl="3" indent="-106363" algn="l" defTabSz="914400" rtl="0" eaLnBrk="1" fontAlgn="auto" latinLnBrk="0" hangingPunct="1">
              <a:lnSpc>
                <a:spcPct val="90000"/>
              </a:lnSpc>
              <a:spcBef>
                <a:spcPts val="2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Fourth level</a:t>
            </a:r>
          </a:p>
          <a:p>
            <a:pPr marL="1031875" marR="0" lvl="4" indent="-117475" algn="l" defTabSz="914400" rtl="0" eaLnBrk="1" fontAlgn="auto" latinLnBrk="0" hangingPunct="1">
              <a:lnSpc>
                <a:spcPct val="90000"/>
              </a:lnSpc>
              <a:spcBef>
                <a:spcPts val="2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srgbClr val="262626"/>
                </a:solidFill>
                <a:effectLst/>
                <a:uLnTx/>
                <a:uFillTx/>
                <a:latin typeface="Arial" pitchFamily="34" charset="0"/>
                <a:ea typeface="+mn-ea"/>
                <a:cs typeface="Arial" pitchFamily="34" charset="0"/>
              </a:rPr>
              <a:t>Fifth level</a:t>
            </a:r>
          </a:p>
        </p:txBody>
      </p:sp>
      <p:sp>
        <p:nvSpPr>
          <p:cNvPr id="14" name="Slide Number Placeholder 5">
            <a:extLst>
              <a:ext uri="{FF2B5EF4-FFF2-40B4-BE49-F238E27FC236}">
                <a16:creationId xmlns:a16="http://schemas.microsoft.com/office/drawing/2014/main" id="{4A530C6A-2A46-40C8-9B4C-5C03B3566439}"/>
              </a:ext>
            </a:extLst>
          </p:cNvPr>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spTree>
    <p:extLst>
      <p:ext uri="{BB962C8B-B14F-4D97-AF65-F5344CB8AC3E}">
        <p14:creationId xmlns:p14="http://schemas.microsoft.com/office/powerpoint/2010/main" val="65861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VERT(small)_2-Hdrs">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318" y="1267565"/>
            <a:ext cx="5742516" cy="4932246"/>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sp>
        <p:nvSpPr>
          <p:cNvPr id="6" name="Slide Number Placeholder 5"/>
          <p:cNvSpPr>
            <a:spLocks noGrp="1"/>
          </p:cNvSpPr>
          <p:nvPr>
            <p:ph type="sldNum" sz="quarter" idx="12"/>
          </p:nvPr>
        </p:nvSpPr>
        <p:spPr/>
        <p:txBody>
          <a:bodyPr/>
          <a:lstStyle/>
          <a:p>
            <a:fld id="{E855780E-3866-46CD-9270-CC3A93C6A43B}" type="slidenum">
              <a:rPr lang="en-US" smtClean="0"/>
              <a:pPr/>
              <a:t>‹#›</a:t>
            </a:fld>
            <a:endParaRPr lang="en-US" dirty="0"/>
          </a:p>
        </p:txBody>
      </p:sp>
      <p:sp>
        <p:nvSpPr>
          <p:cNvPr id="8" name="Title 7"/>
          <p:cNvSpPr>
            <a:spLocks noGrp="1"/>
          </p:cNvSpPr>
          <p:nvPr>
            <p:ph type="title"/>
          </p:nvPr>
        </p:nvSpPr>
        <p:spPr>
          <a:xfrm>
            <a:off x="207664" y="294239"/>
            <a:ext cx="11767768" cy="536378"/>
          </a:xfrm>
        </p:spPr>
        <p:txBody>
          <a:bodyPr/>
          <a:lstStyle>
            <a:lvl1pPr>
              <a:defRPr>
                <a:effectLst>
                  <a:outerShdw blurRad="38100" dist="38100" dir="2700000" algn="tl">
                    <a:srgbClr val="000000">
                      <a:alpha val="43137"/>
                    </a:srgbClr>
                  </a:outerShdw>
                </a:effectLst>
              </a:defRPr>
            </a:lvl1pPr>
          </a:lstStyle>
          <a:p>
            <a:r>
              <a:rPr lang="en-US" dirty="0"/>
              <a:t>Click to edit Master title style</a:t>
            </a:r>
          </a:p>
        </p:txBody>
      </p:sp>
      <p:sp>
        <p:nvSpPr>
          <p:cNvPr id="18" name="Content Placeholder 2"/>
          <p:cNvSpPr>
            <a:spLocks noGrp="1"/>
          </p:cNvSpPr>
          <p:nvPr>
            <p:ph idx="31"/>
          </p:nvPr>
        </p:nvSpPr>
        <p:spPr>
          <a:xfrm>
            <a:off x="6262550" y="1267565"/>
            <a:ext cx="5724135" cy="4932246"/>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4"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2"/>
          <p:cNvSpPr>
            <a:spLocks noGrp="1"/>
          </p:cNvSpPr>
          <p:nvPr>
            <p:ph type="body" idx="32"/>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82249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VERT_0-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11" name="Content Placeholder 2"/>
          <p:cNvSpPr>
            <a:spLocks noGrp="1"/>
          </p:cNvSpPr>
          <p:nvPr>
            <p:ph sz="half" idx="1"/>
          </p:nvPr>
        </p:nvSpPr>
        <p:spPr>
          <a:xfrm>
            <a:off x="210069" y="925811"/>
            <a:ext cx="5711364" cy="552114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half" idx="2"/>
          </p:nvPr>
        </p:nvSpPr>
        <p:spPr>
          <a:xfrm>
            <a:off x="6262260" y="927330"/>
            <a:ext cx="5681133" cy="5527939"/>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43338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VERT_2-Hdrs_2-T-away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69" y="1245426"/>
            <a:ext cx="5711364" cy="4936295"/>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sz="1200" dirty="0" smtClean="0"/>
            </a:lvl4pPr>
            <a:lvl5pPr>
              <a:defRPr lang="en-US" sz="1200"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51176" y="1246910"/>
            <a:ext cx="5681133" cy="4921133"/>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sz="1200" dirty="0" smtClean="0"/>
            </a:lvl4pPr>
            <a:lvl5pPr>
              <a:defRPr lang="en-US" sz="1200" dirty="0"/>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sp>
        <p:nvSpPr>
          <p:cNvPr id="14" name="Text Placeholder 3"/>
          <p:cNvSpPr>
            <a:spLocks noGrp="1"/>
          </p:cNvSpPr>
          <p:nvPr>
            <p:ph type="body" sz="quarter" idx="13"/>
          </p:nvPr>
        </p:nvSpPr>
        <p:spPr>
          <a:xfrm>
            <a:off x="199503" y="6240890"/>
            <a:ext cx="573024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2100" kern="1000" dirty="0" smtClean="0">
                <a:effectLst>
                  <a:outerShdw blurRad="38100" dist="38100" dir="2700000" algn="tl">
                    <a:srgbClr val="000000">
                      <a:alpha val="43137"/>
                    </a:srgbClr>
                  </a:outerShdw>
                </a:effectLst>
              </a:defRPr>
            </a:lvl1pPr>
          </a:lstStyle>
          <a:p>
            <a:pPr marL="0" lvl="0" algn="ctr"/>
            <a:r>
              <a:rPr lang="en-US" dirty="0"/>
              <a:t>Click to edit Master text styles</a:t>
            </a:r>
          </a:p>
        </p:txBody>
      </p:sp>
      <p:sp>
        <p:nvSpPr>
          <p:cNvPr id="19" name="Text Placeholder 3"/>
          <p:cNvSpPr>
            <a:spLocks noGrp="1"/>
          </p:cNvSpPr>
          <p:nvPr>
            <p:ph type="body" sz="quarter" idx="15"/>
          </p:nvPr>
        </p:nvSpPr>
        <p:spPr>
          <a:xfrm>
            <a:off x="6266139" y="6235343"/>
            <a:ext cx="573024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2100" kern="1000" dirty="0" smtClean="0">
                <a:effectLst>
                  <a:outerShdw blurRad="38100" dist="38100" dir="2700000" algn="tl">
                    <a:srgbClr val="000000">
                      <a:alpha val="43137"/>
                    </a:srgbClr>
                  </a:outerShdw>
                </a:effectLst>
              </a:defRPr>
            </a:lvl1pPr>
          </a:lstStyle>
          <a:p>
            <a:pPr marL="0" lvl="0" algn="ctr"/>
            <a:r>
              <a:rPr lang="en-US" dirty="0"/>
              <a:t>Click to edit Master text styles</a:t>
            </a:r>
          </a:p>
        </p:txBody>
      </p:sp>
      <p:sp>
        <p:nvSpPr>
          <p:cNvPr id="11"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2"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499115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1_2-Hdrs_top">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a:lstStyle>
            <a:lvl1pPr>
              <a:defRPr/>
            </a:lvl1pPr>
          </a:lstStyle>
          <a:p>
            <a:r>
              <a:rPr lang="en-US"/>
              <a:t>Click to edit Master title style</a:t>
            </a:r>
          </a:p>
        </p:txBody>
      </p:sp>
      <p:sp>
        <p:nvSpPr>
          <p:cNvPr id="4" name="Content Placeholder 3"/>
          <p:cNvSpPr>
            <a:spLocks noGrp="1"/>
          </p:cNvSpPr>
          <p:nvPr>
            <p:ph sz="half" idx="2"/>
          </p:nvPr>
        </p:nvSpPr>
        <p:spPr>
          <a:xfrm>
            <a:off x="205319" y="3675098"/>
            <a:ext cx="11770112" cy="2419004"/>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Content Placeholder 3"/>
          <p:cNvSpPr>
            <a:spLocks noGrp="1"/>
          </p:cNvSpPr>
          <p:nvPr>
            <p:ph sz="half" idx="17"/>
          </p:nvPr>
        </p:nvSpPr>
        <p:spPr>
          <a:xfrm>
            <a:off x="205318" y="1308101"/>
            <a:ext cx="5742516" cy="2289174"/>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9" name="Content Placeholder 3"/>
          <p:cNvSpPr>
            <a:spLocks noGrp="1"/>
          </p:cNvSpPr>
          <p:nvPr>
            <p:ph sz="half" idx="19"/>
          </p:nvPr>
        </p:nvSpPr>
        <p:spPr>
          <a:xfrm>
            <a:off x="6261288" y="1308101"/>
            <a:ext cx="5725397" cy="228917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Text Placeholder 3"/>
          <p:cNvSpPr>
            <a:spLocks noGrp="1"/>
          </p:cNvSpPr>
          <p:nvPr>
            <p:ph type="body" sz="quarter" idx="20"/>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8"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0"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38398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1_0-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a:lstStyle>
            <a:lvl1pPr>
              <a:defRPr/>
            </a:lvl1pPr>
          </a:lstStyle>
          <a:p>
            <a:r>
              <a:rPr lang="en-US"/>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sz="half" idx="27"/>
          </p:nvPr>
        </p:nvSpPr>
        <p:spPr>
          <a:xfrm>
            <a:off x="205318" y="3754556"/>
            <a:ext cx="11788975" cy="2427169"/>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7"/>
          </p:nvPr>
        </p:nvSpPr>
        <p:spPr>
          <a:xfrm>
            <a:off x="205318" y="942975"/>
            <a:ext cx="5742516" cy="2654300"/>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28"/>
          </p:nvPr>
        </p:nvSpPr>
        <p:spPr>
          <a:xfrm>
            <a:off x="6261288" y="942975"/>
            <a:ext cx="5725397" cy="2654300"/>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29"/>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23861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Quad_2-Hdr_top / 0-Hdrs_low">
    <p:spTree>
      <p:nvGrpSpPr>
        <p:cNvPr id="1" name=""/>
        <p:cNvGrpSpPr/>
        <p:nvPr/>
      </p:nvGrpSpPr>
      <p:grpSpPr>
        <a:xfrm>
          <a:off x="0" y="0"/>
          <a:ext cx="0" cy="0"/>
          <a:chOff x="0" y="0"/>
          <a:chExt cx="0" cy="0"/>
        </a:xfrm>
      </p:grpSpPr>
      <p:sp>
        <p:nvSpPr>
          <p:cNvPr id="2" name="Title 1"/>
          <p:cNvSpPr>
            <a:spLocks noGrp="1"/>
          </p:cNvSpPr>
          <p:nvPr>
            <p:ph type="title"/>
          </p:nvPr>
        </p:nvSpPr>
        <p:spPr>
          <a:xfrm>
            <a:off x="207664" y="288223"/>
            <a:ext cx="11770553" cy="536378"/>
          </a:xfrm>
        </p:spPr>
        <p:txBody>
          <a:bodyPr/>
          <a:lstStyle>
            <a:lvl1pPr>
              <a:defRPr/>
            </a:lvl1pPr>
          </a:lstStyle>
          <a:p>
            <a:r>
              <a:rPr lang="en-US"/>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25"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6"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3" name="Straight Connector 1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Content Placeholder 3"/>
          <p:cNvSpPr>
            <a:spLocks noGrp="1"/>
          </p:cNvSpPr>
          <p:nvPr>
            <p:ph sz="half" idx="17"/>
          </p:nvPr>
        </p:nvSpPr>
        <p:spPr>
          <a:xfrm>
            <a:off x="205318" y="1308101"/>
            <a:ext cx="5742516" cy="2289174"/>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8"/>
          </p:nvPr>
        </p:nvSpPr>
        <p:spPr>
          <a:xfrm>
            <a:off x="6239120" y="1308101"/>
            <a:ext cx="5725397" cy="228917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19"/>
          </p:nvPr>
        </p:nvSpPr>
        <p:spPr>
          <a:xfrm>
            <a:off x="205318" y="3697406"/>
            <a:ext cx="5742516" cy="252051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20"/>
          </p:nvPr>
        </p:nvSpPr>
        <p:spPr>
          <a:xfrm>
            <a:off x="6239120" y="3697406"/>
            <a:ext cx="5725397" cy="252051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Text Placeholder 3"/>
          <p:cNvSpPr>
            <a:spLocks noGrp="1"/>
          </p:cNvSpPr>
          <p:nvPr>
            <p:ph type="body" sz="quarter" idx="21"/>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657824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Quad_4-Hdr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32"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37"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5" name="Straight Connector 1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p:cNvSpPr>
            <a:spLocks noGrp="1"/>
          </p:cNvSpPr>
          <p:nvPr>
            <p:ph sz="half" idx="17"/>
          </p:nvPr>
        </p:nvSpPr>
        <p:spPr>
          <a:xfrm>
            <a:off x="205318" y="1274849"/>
            <a:ext cx="5742516" cy="2289174"/>
          </a:xfrm>
        </p:spPr>
        <p:txBody>
          <a:bodyPr vert="horz" lIns="91440" tIns="45720" rIns="91440" bIns="45720" rtlCol="0">
            <a:normAutofit/>
          </a:bodyPr>
          <a:lstStyle>
            <a:lvl1pPr>
              <a:lnSpc>
                <a:spcPct val="90000"/>
              </a:lnSpc>
              <a:spcBef>
                <a:spcPts val="400"/>
              </a:spcBef>
              <a:spcAft>
                <a:spcPts val="0"/>
              </a:spcAft>
              <a:defRPr lang="en-US" sz="1600" dirty="0" smtClean="0"/>
            </a:lvl1pPr>
            <a:lvl2pPr marL="344488" indent="-117475">
              <a:lnSpc>
                <a:spcPct val="90000"/>
              </a:lnSpc>
              <a:spcBef>
                <a:spcPts val="400"/>
              </a:spcBef>
              <a:spcAft>
                <a:spcPts val="0"/>
              </a:spcAft>
              <a:defRPr lang="en-US" sz="1400" dirty="0" smtClean="0"/>
            </a:lvl2pPr>
            <a:lvl3pPr marL="457200" indent="-109728">
              <a:lnSpc>
                <a:spcPct val="90000"/>
              </a:lnSpc>
              <a:spcBef>
                <a:spcPts val="400"/>
              </a:spcBef>
              <a:spcAft>
                <a:spcPts val="0"/>
              </a:spcAft>
              <a:defRPr sz="1200"/>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18"/>
          </p:nvPr>
        </p:nvSpPr>
        <p:spPr>
          <a:xfrm>
            <a:off x="6250204" y="1274849"/>
            <a:ext cx="5725397" cy="2289174"/>
          </a:xfrm>
        </p:spPr>
        <p:txBody>
          <a:bodyPr vert="horz" lIns="91440" tIns="45720" rIns="91440" bIns="45720" rtlCol="0">
            <a:normAutofit/>
          </a:bodyPr>
          <a:lstStyle>
            <a:lvl1pPr>
              <a:lnSpc>
                <a:spcPct val="90000"/>
              </a:lnSpc>
              <a:spcBef>
                <a:spcPts val="400"/>
              </a:spcBef>
              <a:defRPr lang="en-US" sz="1600" dirty="0" smtClean="0"/>
            </a:lvl1pPr>
            <a:lvl2pPr marL="344488" indent="-115888">
              <a:lnSpc>
                <a:spcPct val="90000"/>
              </a:lnSpc>
              <a:spcBef>
                <a:spcPts val="400"/>
              </a:spcBef>
              <a:defRPr lang="en-US" sz="1400" b="0" kern="1200" dirty="0" smtClean="0">
                <a:solidFill>
                  <a:schemeClr val="tx1"/>
                </a:solidFill>
                <a:latin typeface="Arial" pitchFamily="34" charset="0"/>
                <a:ea typeface="+mn-ea"/>
                <a:cs typeface="Arial" pitchFamily="34" charset="0"/>
              </a:defRPr>
            </a:lvl2pPr>
            <a:lvl3pPr marL="347472" indent="0">
              <a:lnSpc>
                <a:spcPct val="90000"/>
              </a:lnSpc>
              <a:spcBef>
                <a:spcPts val="400"/>
              </a:spcBef>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0" algn="l" defTabSz="914400" rtl="0" eaLnBrk="1" latinLnBrk="0" hangingPunct="1">
              <a:lnSpc>
                <a:spcPct val="90000"/>
              </a:lnSpc>
              <a:spcBef>
                <a:spcPts val="400"/>
              </a:spcBef>
              <a:spcAft>
                <a:spcPts val="0"/>
              </a:spcAft>
              <a:buFont typeface="Arial" pitchFamily="34" charset="0"/>
              <a:buNone/>
            </a:pPr>
            <a:r>
              <a:rPr lang="en-US" dirty="0"/>
              <a:t>Second level</a:t>
            </a:r>
          </a:p>
          <a:p>
            <a:pPr marL="457200" lvl="2" indent="-109728" algn="l" defTabSz="914400" rtl="0" eaLnBrk="1" latinLnBrk="0" hangingPunct="1">
              <a:lnSpc>
                <a:spcPct val="90000"/>
              </a:lnSpc>
              <a:spcBef>
                <a:spcPts val="400"/>
              </a:spcBef>
              <a:spcAft>
                <a:spcPts val="0"/>
              </a:spcAft>
              <a:buFont typeface="Arial" pitchFamily="34" charset="0"/>
              <a:buNone/>
            </a:pPr>
            <a:r>
              <a:rPr lang="en-US" dirty="0"/>
              <a:t>Third level</a:t>
            </a:r>
          </a:p>
        </p:txBody>
      </p:sp>
      <p:sp>
        <p:nvSpPr>
          <p:cNvPr id="19" name="Content Placeholder 3"/>
          <p:cNvSpPr>
            <a:spLocks noGrp="1"/>
          </p:cNvSpPr>
          <p:nvPr>
            <p:ph sz="half" idx="19" hasCustomPrompt="1"/>
          </p:nvPr>
        </p:nvSpPr>
        <p:spPr>
          <a:xfrm>
            <a:off x="205318" y="3968954"/>
            <a:ext cx="5742516" cy="2239034"/>
          </a:xfrm>
        </p:spPr>
        <p:txBody>
          <a:bodyPr vert="horz" lIns="91440" tIns="45720" rIns="91440" bIns="45720" rtlCol="0">
            <a:normAutofit/>
          </a:bodyPr>
          <a:lstStyle>
            <a:lvl1pPr marL="0" marR="0" indent="0" algn="l" defTabSz="914400" rtl="0" eaLnBrk="1" fontAlgn="auto" latinLnBrk="0" hangingPunct="1">
              <a:lnSpc>
                <a:spcPct val="100000"/>
              </a:lnSpc>
              <a:spcBef>
                <a:spcPts val="1200"/>
              </a:spcBef>
              <a:spcAft>
                <a:spcPts val="0"/>
              </a:spcAft>
              <a:buClrTx/>
              <a:buSzTx/>
              <a:buFont typeface="Arial" pitchFamily="34" charset="0"/>
              <a:buNone/>
              <a:tabLst/>
              <a:defRPr lang="en-US" sz="1600" dirty="0" smtClean="0"/>
            </a:lvl1pPr>
            <a:lvl2pPr marL="285750" marR="0" indent="-103188" algn="l" defTabSz="914400" rtl="0" eaLnBrk="1" fontAlgn="auto" latinLnBrk="0" hangingPunct="1">
              <a:lnSpc>
                <a:spcPct val="90000"/>
              </a:lnSpc>
              <a:spcBef>
                <a:spcPts val="400"/>
              </a:spcBef>
              <a:spcAft>
                <a:spcPts val="0"/>
              </a:spcAft>
              <a:buClrTx/>
              <a:buSzTx/>
              <a:buFont typeface="Arial" pitchFamily="34" charset="0"/>
              <a:buNone/>
              <a:tabLst/>
              <a:defRPr lang="en-US" sz="1400" b="0" kern="1200" dirty="0" smtClean="0">
                <a:solidFill>
                  <a:schemeClr val="tx1"/>
                </a:solidFill>
                <a:latin typeface="Arial" pitchFamily="34" charset="0"/>
                <a:ea typeface="+mn-ea"/>
                <a:cs typeface="Arial" pitchFamily="34" charset="0"/>
              </a:defRPr>
            </a:lvl2pPr>
            <a:lvl3pPr marL="511175" marR="0" indent="-146050" algn="l" defTabSz="914400" rtl="0" eaLnBrk="1" fontAlgn="auto" latinLnBrk="0" hangingPunct="1">
              <a:lnSpc>
                <a:spcPct val="90000"/>
              </a:lnSpc>
              <a:spcBef>
                <a:spcPts val="400"/>
              </a:spcBef>
              <a:spcAft>
                <a:spcPts val="0"/>
              </a:spcAft>
              <a:buClrTx/>
              <a:buSzTx/>
              <a:buFont typeface="Arial" pitchFamily="34" charset="0"/>
              <a:buNone/>
              <a:tabLst/>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Content Placeholder 3"/>
          <p:cNvSpPr>
            <a:spLocks noGrp="1"/>
          </p:cNvSpPr>
          <p:nvPr>
            <p:ph sz="half" idx="20" hasCustomPrompt="1"/>
          </p:nvPr>
        </p:nvSpPr>
        <p:spPr>
          <a:xfrm>
            <a:off x="6261288" y="3968954"/>
            <a:ext cx="5725397" cy="2239034"/>
          </a:xfrm>
        </p:spPr>
        <p:txBody>
          <a:bodyPr vert="horz" lIns="91440" tIns="45720" rIns="91440" bIns="45720" rtlCol="0">
            <a:normAutofit/>
          </a:bodyPr>
          <a:lstStyle>
            <a:lvl1pPr>
              <a:defRPr lang="en-US" sz="1600" dirty="0" smtClean="0"/>
            </a:lvl1pPr>
            <a:lvl2pPr marL="344488" indent="-115888" algn="l" defTabSz="914400" rtl="0" eaLnBrk="1" latinLnBrk="0" hangingPunct="1">
              <a:lnSpc>
                <a:spcPct val="90000"/>
              </a:lnSpc>
              <a:spcBef>
                <a:spcPts val="400"/>
              </a:spcBef>
              <a:spcAft>
                <a:spcPts val="0"/>
              </a:spcAft>
              <a:buFont typeface="Arial" pitchFamily="34" charset="0"/>
              <a:buNone/>
              <a:defRPr lang="en-US" sz="1400" b="0" kern="1200" dirty="0" smtClean="0">
                <a:solidFill>
                  <a:schemeClr val="tx1"/>
                </a:solidFill>
                <a:latin typeface="Arial" pitchFamily="34" charset="0"/>
                <a:ea typeface="+mn-ea"/>
                <a:cs typeface="Arial" pitchFamily="34" charset="0"/>
              </a:defRPr>
            </a:lvl2pPr>
            <a:lvl3pPr marL="457200" indent="-109728" algn="l" defTabSz="914400" rtl="0" eaLnBrk="1" latinLnBrk="0" hangingPunct="1">
              <a:lnSpc>
                <a:spcPct val="90000"/>
              </a:lnSpc>
              <a:spcBef>
                <a:spcPts val="400"/>
              </a:spcBef>
              <a:spcAft>
                <a:spcPts val="0"/>
              </a:spcAft>
              <a:buFont typeface="Arial" pitchFamily="34" charset="0"/>
              <a:buNone/>
              <a:defRPr lang="en-US" sz="12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7"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3"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613774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Quad_0-Hdrs">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17"/>
          </p:nvPr>
        </p:nvSpPr>
        <p:spPr>
          <a:xfrm>
            <a:off x="205318" y="942975"/>
            <a:ext cx="5742516" cy="2654300"/>
          </a:xfrm>
        </p:spPr>
        <p:txBody>
          <a:bodyPr vert="horz" lIns="91440" tIns="45720" rIns="91440" bIns="45720" rtlCol="0">
            <a:normAutofit/>
          </a:bodyPr>
          <a:lstStyle>
            <a:lvl1pPr>
              <a:defRPr lang="en-US" sz="1800" dirty="0" smtClean="0"/>
            </a:lvl1pPr>
            <a:lvl2pPr marL="228600" indent="-109728">
              <a:defRPr lang="en-US" sz="1600" dirty="0" smtClean="0"/>
            </a:lvl2pPr>
            <a:lvl3pPr marL="457200" indent="-109728">
              <a:defRPr sz="1400"/>
            </a:lvl3pPr>
          </a:lstStyle>
          <a:p>
            <a:pPr lvl="0"/>
            <a:r>
              <a:rPr lang="en-US" dirty="0"/>
              <a:t>Click to edit Master text styles</a:t>
            </a:r>
          </a:p>
          <a:p>
            <a:pPr lvl="1"/>
            <a:r>
              <a:rPr lang="en-US" dirty="0"/>
              <a:t>Second level</a:t>
            </a:r>
          </a:p>
          <a:p>
            <a:pPr lvl="2"/>
            <a:r>
              <a:rPr lang="en-US" dirty="0"/>
              <a:t>Third level</a:t>
            </a:r>
          </a:p>
        </p:txBody>
      </p:sp>
      <p:sp>
        <p:nvSpPr>
          <p:cNvPr id="14" name="Content Placeholder 3"/>
          <p:cNvSpPr>
            <a:spLocks noGrp="1"/>
          </p:cNvSpPr>
          <p:nvPr>
            <p:ph sz="half" idx="18"/>
          </p:nvPr>
        </p:nvSpPr>
        <p:spPr>
          <a:xfrm>
            <a:off x="6261288" y="942975"/>
            <a:ext cx="5725397" cy="265430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5" name="Content Placeholder 3"/>
          <p:cNvSpPr>
            <a:spLocks noGrp="1"/>
          </p:cNvSpPr>
          <p:nvPr>
            <p:ph sz="half" idx="19"/>
          </p:nvPr>
        </p:nvSpPr>
        <p:spPr>
          <a:xfrm>
            <a:off x="205318" y="3657600"/>
            <a:ext cx="5742516" cy="256459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20"/>
          </p:nvPr>
        </p:nvSpPr>
        <p:spPr>
          <a:xfrm>
            <a:off x="6261288" y="3657600"/>
            <a:ext cx="5725397" cy="2564590"/>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lgn="l">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7546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2-All_Hdrs">
    <p:bg>
      <p:bgPr>
        <a:solidFill>
          <a:schemeClr val="bg1"/>
        </a:solidFill>
        <a:effectLst/>
      </p:bgPr>
    </p:bg>
    <p:spTree>
      <p:nvGrpSpPr>
        <p:cNvPr id="1" name=""/>
        <p:cNvGrpSpPr/>
        <p:nvPr/>
      </p:nvGrpSpPr>
      <p:grpSpPr>
        <a:xfrm>
          <a:off x="0" y="0"/>
          <a:ext cx="0" cy="0"/>
          <a:chOff x="0" y="0"/>
          <a:chExt cx="0" cy="0"/>
        </a:xfrm>
      </p:grpSpPr>
      <p:sp>
        <p:nvSpPr>
          <p:cNvPr id="25" name="Text Placeholder 2"/>
          <p:cNvSpPr>
            <a:spLocks noGrp="1"/>
          </p:cNvSpPr>
          <p:nvPr>
            <p:ph type="body" idx="17"/>
          </p:nvPr>
        </p:nvSpPr>
        <p:spPr>
          <a:xfrm>
            <a:off x="8202422"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3" name="Text Placeholder 2"/>
          <p:cNvSpPr>
            <a:spLocks noGrp="1"/>
          </p:cNvSpPr>
          <p:nvPr>
            <p:ph type="body" idx="16"/>
          </p:nvPr>
        </p:nvSpPr>
        <p:spPr>
          <a:xfrm>
            <a:off x="4207829"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41" name="Text Placeholder 2"/>
          <p:cNvSpPr>
            <a:spLocks noGrp="1"/>
          </p:cNvSpPr>
          <p:nvPr>
            <p:ph type="body" idx="1"/>
          </p:nvPr>
        </p:nvSpPr>
        <p:spPr>
          <a:xfrm>
            <a:off x="205317" y="935039"/>
            <a:ext cx="3779520"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8" name="Content Placeholder 7"/>
          <p:cNvSpPr>
            <a:spLocks noGrp="1"/>
          </p:cNvSpPr>
          <p:nvPr>
            <p:ph sz="quarter" idx="30"/>
          </p:nvPr>
        </p:nvSpPr>
        <p:spPr>
          <a:xfrm>
            <a:off x="205318" y="1309021"/>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2" name="Content Placeholder 7"/>
          <p:cNvSpPr>
            <a:spLocks noGrp="1"/>
          </p:cNvSpPr>
          <p:nvPr>
            <p:ph sz="quarter" idx="31"/>
          </p:nvPr>
        </p:nvSpPr>
        <p:spPr>
          <a:xfrm>
            <a:off x="4188885" y="1313140"/>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3" name="Content Placeholder 7"/>
          <p:cNvSpPr>
            <a:spLocks noGrp="1"/>
          </p:cNvSpPr>
          <p:nvPr>
            <p:ph sz="quarter" idx="32"/>
          </p:nvPr>
        </p:nvSpPr>
        <p:spPr>
          <a:xfrm>
            <a:off x="8194150" y="1304902"/>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44" name="Text Placeholder 4"/>
          <p:cNvSpPr>
            <a:spLocks noGrp="1"/>
          </p:cNvSpPr>
          <p:nvPr>
            <p:ph type="body" sz="quarter" idx="25"/>
          </p:nvPr>
        </p:nvSpPr>
        <p:spPr>
          <a:xfrm>
            <a:off x="6248664" y="3636407"/>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45"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7" name="Straight Connector 16"/>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61169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1-All_Hdrs">
    <p:bg>
      <p:bgPr>
        <a:solidFill>
          <a:schemeClr val="bg1"/>
        </a:solidFill>
        <a:effectLst/>
      </p:bgPr>
    </p:bg>
    <p:spTree>
      <p:nvGrpSpPr>
        <p:cNvPr id="1" name=""/>
        <p:cNvGrpSpPr/>
        <p:nvPr/>
      </p:nvGrpSpPr>
      <p:grpSpPr>
        <a:xfrm>
          <a:off x="0" y="0"/>
          <a:ext cx="0" cy="0"/>
          <a:chOff x="0" y="0"/>
          <a:chExt cx="0" cy="0"/>
        </a:xfrm>
      </p:grpSpPr>
      <p:sp>
        <p:nvSpPr>
          <p:cNvPr id="25" name="Text Placeholder 2"/>
          <p:cNvSpPr>
            <a:spLocks noGrp="1"/>
          </p:cNvSpPr>
          <p:nvPr>
            <p:ph type="body" idx="17"/>
          </p:nvPr>
        </p:nvSpPr>
        <p:spPr>
          <a:xfrm>
            <a:off x="8202422"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23" name="Text Placeholder 2"/>
          <p:cNvSpPr>
            <a:spLocks noGrp="1"/>
          </p:cNvSpPr>
          <p:nvPr>
            <p:ph type="body" idx="16"/>
          </p:nvPr>
        </p:nvSpPr>
        <p:spPr>
          <a:xfrm>
            <a:off x="4207829" y="935039"/>
            <a:ext cx="3776345"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38" name="Content Placeholder 3"/>
          <p:cNvSpPr>
            <a:spLocks noGrp="1"/>
          </p:cNvSpPr>
          <p:nvPr>
            <p:ph sz="half" idx="27"/>
          </p:nvPr>
        </p:nvSpPr>
        <p:spPr>
          <a:xfrm>
            <a:off x="205318" y="4002206"/>
            <a:ext cx="11788975"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 name="Title 1"/>
          <p:cNvSpPr>
            <a:spLocks noGrp="1"/>
          </p:cNvSpPr>
          <p:nvPr>
            <p:ph type="title"/>
          </p:nvPr>
        </p:nvSpPr>
        <p:spPr>
          <a:xfrm>
            <a:off x="205317" y="277337"/>
            <a:ext cx="11772900" cy="563562"/>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10" name="Slide Number Placeholder 9"/>
          <p:cNvSpPr>
            <a:spLocks noGrp="1"/>
          </p:cNvSpPr>
          <p:nvPr>
            <p:ph type="sldNum" sz="quarter" idx="10"/>
          </p:nvPr>
        </p:nvSpPr>
        <p:spPr/>
        <p:txBody>
          <a:bodyPr/>
          <a:lstStyle/>
          <a:p>
            <a:fld id="{E855780E-3866-46CD-9270-CC3A93C6A43B}" type="slidenum">
              <a:rPr lang="en-US" smtClean="0"/>
              <a:pPr/>
              <a:t>‹#›</a:t>
            </a:fld>
            <a:endParaRPr lang="en-US" dirty="0"/>
          </a:p>
        </p:txBody>
      </p:sp>
      <p:sp>
        <p:nvSpPr>
          <p:cNvPr id="41" name="Text Placeholder 2"/>
          <p:cNvSpPr>
            <a:spLocks noGrp="1"/>
          </p:cNvSpPr>
          <p:nvPr>
            <p:ph type="body" idx="1"/>
          </p:nvPr>
        </p:nvSpPr>
        <p:spPr>
          <a:xfrm>
            <a:off x="205317" y="935039"/>
            <a:ext cx="3779520" cy="319087"/>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a:t>
            </a:r>
          </a:p>
        </p:txBody>
      </p:sp>
      <p:sp>
        <p:nvSpPr>
          <p:cNvPr id="45" name="Text Placeholder 2"/>
          <p:cNvSpPr>
            <a:spLocks noGrp="1"/>
          </p:cNvSpPr>
          <p:nvPr>
            <p:ph type="body" idx="26"/>
          </p:nvPr>
        </p:nvSpPr>
        <p:spPr>
          <a:xfrm>
            <a:off x="201911" y="3627705"/>
            <a:ext cx="1176377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5" name="Straight Connector 14"/>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7"/>
          <p:cNvSpPr>
            <a:spLocks noGrp="1"/>
          </p:cNvSpPr>
          <p:nvPr>
            <p:ph sz="quarter" idx="30"/>
          </p:nvPr>
        </p:nvSpPr>
        <p:spPr>
          <a:xfrm>
            <a:off x="204656" y="1309021"/>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7"/>
          <p:cNvSpPr>
            <a:spLocks noGrp="1"/>
          </p:cNvSpPr>
          <p:nvPr>
            <p:ph sz="quarter" idx="31"/>
          </p:nvPr>
        </p:nvSpPr>
        <p:spPr>
          <a:xfrm>
            <a:off x="4188222" y="1313140"/>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Content Placeholder 7"/>
          <p:cNvSpPr>
            <a:spLocks noGrp="1"/>
          </p:cNvSpPr>
          <p:nvPr>
            <p:ph sz="quarter" idx="32"/>
          </p:nvPr>
        </p:nvSpPr>
        <p:spPr>
          <a:xfrm>
            <a:off x="8194150" y="1304902"/>
            <a:ext cx="3814233" cy="21621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289073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0725" y="290520"/>
            <a:ext cx="11770553" cy="536378"/>
          </a:xfrm>
        </p:spPr>
        <p:txBody>
          <a:bodyPr/>
          <a:lstStyle/>
          <a:p>
            <a:r>
              <a:rPr lang="en-US"/>
              <a:t>Click to edit Master title style</a:t>
            </a:r>
          </a:p>
        </p:txBody>
      </p:sp>
      <p:sp>
        <p:nvSpPr>
          <p:cNvPr id="3" name="Slide Number Placeholder 2"/>
          <p:cNvSpPr>
            <a:spLocks noGrp="1"/>
          </p:cNvSpPr>
          <p:nvPr>
            <p:ph type="sldNum" sz="quarter" idx="10"/>
          </p:nvPr>
        </p:nvSpPr>
        <p:spPr>
          <a:xfrm>
            <a:off x="11152221" y="6608507"/>
            <a:ext cx="829056" cy="228600"/>
          </a:xfrm>
        </p:spPr>
        <p:txBody>
          <a:bodyPr/>
          <a:lstStyle/>
          <a:p>
            <a:fld id="{E855780E-3866-46CD-9270-CC3A93C6A43B}" type="slidenum">
              <a:rPr lang="en-US" smtClean="0"/>
              <a:pPr/>
              <a:t>‹#›</a:t>
            </a:fld>
            <a:endParaRPr lang="en-US" dirty="0"/>
          </a:p>
        </p:txBody>
      </p:sp>
      <p:cxnSp>
        <p:nvCxnSpPr>
          <p:cNvPr id="6" name="Straight Connector 5"/>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177651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Left - 2 Right">
    <p:spTree>
      <p:nvGrpSpPr>
        <p:cNvPr id="1" name=""/>
        <p:cNvGrpSpPr/>
        <p:nvPr/>
      </p:nvGrpSpPr>
      <p:grpSpPr>
        <a:xfrm>
          <a:off x="0" y="0"/>
          <a:ext cx="0" cy="0"/>
          <a:chOff x="0" y="0"/>
          <a:chExt cx="0" cy="0"/>
        </a:xfrm>
      </p:grpSpPr>
      <p:sp>
        <p:nvSpPr>
          <p:cNvPr id="2" name="Title 1"/>
          <p:cNvSpPr>
            <a:spLocks noGrp="1"/>
          </p:cNvSpPr>
          <p:nvPr>
            <p:ph type="title"/>
          </p:nvPr>
        </p:nvSpPr>
        <p:spPr>
          <a:xfrm>
            <a:off x="202704" y="290520"/>
            <a:ext cx="11770553" cy="536378"/>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
        <p:nvSpPr>
          <p:cNvPr id="5" name="Content Placeholder 3"/>
          <p:cNvSpPr>
            <a:spLocks noGrp="1"/>
          </p:cNvSpPr>
          <p:nvPr>
            <p:ph sz="half" idx="20"/>
          </p:nvPr>
        </p:nvSpPr>
        <p:spPr>
          <a:xfrm>
            <a:off x="205317" y="927999"/>
            <a:ext cx="7597563" cy="5219650"/>
          </a:xfrm>
        </p:spPr>
        <p:txBody>
          <a:bodyPr vert="horz" lIns="91440" tIns="45720" rIns="91440" bIns="45720" rtlCol="0">
            <a:normAutofit/>
          </a:bodyPr>
          <a:lstStyle>
            <a:lvl1pPr>
              <a:defRPr lang="en-US" sz="2400" dirty="0" smtClean="0"/>
            </a:lvl1pPr>
            <a:lvl2pPr>
              <a:defRPr lang="en-US" sz="2000" dirty="0" smtClean="0"/>
            </a:lvl2pPr>
          </a:lstStyle>
          <a:p>
            <a:pPr lvl="0"/>
            <a:r>
              <a:rPr lang="en-US" dirty="0"/>
              <a:t>Click to edit Master text styles</a:t>
            </a:r>
          </a:p>
          <a:p>
            <a:pPr lvl="1"/>
            <a:r>
              <a:rPr lang="en-US" dirty="0"/>
              <a:t>Second level</a:t>
            </a:r>
          </a:p>
          <a:p>
            <a:pPr lvl="2"/>
            <a:r>
              <a:rPr lang="en-US" dirty="0"/>
              <a:t>Third level</a:t>
            </a:r>
          </a:p>
        </p:txBody>
      </p:sp>
      <p:sp>
        <p:nvSpPr>
          <p:cNvPr id="6" name="Text Placeholder 4"/>
          <p:cNvSpPr>
            <a:spLocks noGrp="1"/>
          </p:cNvSpPr>
          <p:nvPr>
            <p:ph type="body" sz="quarter" idx="3"/>
          </p:nvPr>
        </p:nvSpPr>
        <p:spPr>
          <a:xfrm>
            <a:off x="7902499" y="3742416"/>
            <a:ext cx="4084184" cy="498238"/>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7" name="Text Placeholder 4"/>
          <p:cNvSpPr>
            <a:spLocks noGrp="1"/>
          </p:cNvSpPr>
          <p:nvPr>
            <p:ph type="body" sz="quarter" idx="18"/>
          </p:nvPr>
        </p:nvSpPr>
        <p:spPr>
          <a:xfrm>
            <a:off x="7902498" y="935038"/>
            <a:ext cx="4084185" cy="461500"/>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0" name="Content Placeholder 3"/>
          <p:cNvSpPr>
            <a:spLocks noGrp="1"/>
          </p:cNvSpPr>
          <p:nvPr>
            <p:ph sz="half" idx="21"/>
          </p:nvPr>
        </p:nvSpPr>
        <p:spPr>
          <a:xfrm>
            <a:off x="7902633" y="1408671"/>
            <a:ext cx="4084052" cy="2333111"/>
          </a:xfrm>
        </p:spPr>
        <p:txBody>
          <a:bodyPr vert="horz" lIns="91440" tIns="45720" rIns="91440" bIns="45720" rtlCol="0">
            <a:normAutofit/>
          </a:bodyPr>
          <a:lstStyle>
            <a:lvl1pPr>
              <a:defRPr lang="en-US" sz="1400" dirty="0" smtClean="0"/>
            </a:lvl1pPr>
            <a:lvl2pPr marL="228600" indent="-109728">
              <a:defRPr lang="en-US" sz="1200" dirty="0" smtClean="0"/>
            </a:lvl2pPr>
            <a:lvl3pPr marL="457200" indent="-109728">
              <a:defRPr sz="1100"/>
            </a:lvl3pPr>
          </a:lstStyle>
          <a:p>
            <a:pPr lvl="0"/>
            <a:r>
              <a:rPr lang="en-US" dirty="0"/>
              <a:t>Click to edit Master text styles</a:t>
            </a:r>
          </a:p>
          <a:p>
            <a:pPr lvl="1"/>
            <a:r>
              <a:rPr lang="en-US" dirty="0"/>
              <a:t>Second level</a:t>
            </a:r>
          </a:p>
          <a:p>
            <a:pPr lvl="2"/>
            <a:r>
              <a:rPr lang="en-US" dirty="0"/>
              <a:t>Third level</a:t>
            </a:r>
          </a:p>
        </p:txBody>
      </p:sp>
      <p:sp>
        <p:nvSpPr>
          <p:cNvPr id="11" name="Content Placeholder 3"/>
          <p:cNvSpPr>
            <a:spLocks noGrp="1"/>
          </p:cNvSpPr>
          <p:nvPr>
            <p:ph sz="half" idx="23"/>
          </p:nvPr>
        </p:nvSpPr>
        <p:spPr>
          <a:xfrm>
            <a:off x="7902633" y="4263081"/>
            <a:ext cx="4084052" cy="1890584"/>
          </a:xfrm>
        </p:spPr>
        <p:txBody>
          <a:bodyPr vert="horz" lIns="91440" tIns="45720" rIns="91440" bIns="45720" rtlCol="0">
            <a:normAutofit/>
          </a:bodyPr>
          <a:lstStyle>
            <a:lvl1pPr>
              <a:defRPr lang="en-US" sz="1400" dirty="0" smtClean="0"/>
            </a:lvl1pPr>
            <a:lvl2pPr marL="118872" indent="0">
              <a:defRPr lang="en-US" sz="1200" b="0" kern="1200" dirty="0" smtClean="0">
                <a:solidFill>
                  <a:schemeClr val="tx1"/>
                </a:solidFill>
                <a:latin typeface="Arial" pitchFamily="34" charset="0"/>
                <a:ea typeface="+mn-ea"/>
                <a:cs typeface="Arial" pitchFamily="34" charset="0"/>
              </a:defRPr>
            </a:lvl2pPr>
            <a:lvl3pPr marL="347472" indent="0">
              <a:defRPr lang="en-US" sz="11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marL="228600" lvl="1" indent="-109728" algn="l" defTabSz="914400" rtl="0" eaLnBrk="1" latinLnBrk="0" hangingPunct="1">
              <a:lnSpc>
                <a:spcPct val="90000"/>
              </a:lnSpc>
              <a:spcBef>
                <a:spcPts val="600"/>
              </a:spcBef>
              <a:buFont typeface="Arial" pitchFamily="34" charset="0"/>
              <a:buNone/>
            </a:pPr>
            <a:r>
              <a:rPr lang="en-US" dirty="0"/>
              <a:t>Second level</a:t>
            </a:r>
          </a:p>
          <a:p>
            <a:pPr marL="457200" lvl="2" indent="-109728" algn="l" defTabSz="914400" rtl="0" eaLnBrk="1" latinLnBrk="0" hangingPunct="1">
              <a:lnSpc>
                <a:spcPct val="90000"/>
              </a:lnSpc>
              <a:spcBef>
                <a:spcPts val="300"/>
              </a:spcBef>
              <a:buFont typeface="Arial" pitchFamily="34" charset="0"/>
              <a:buNone/>
            </a:pPr>
            <a:r>
              <a:rPr lang="en-US" dirty="0"/>
              <a:t>Third level</a:t>
            </a:r>
          </a:p>
        </p:txBody>
      </p:sp>
      <p:cxnSp>
        <p:nvCxnSpPr>
          <p:cNvPr id="12" name="Straight Connector 11"/>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316368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855780E-3866-46CD-9270-CC3A93C6A43B}" type="slidenum">
              <a:rPr lang="en-US" smtClean="0">
                <a:solidFill>
                  <a:srgbClr val="262626"/>
                </a:solidFill>
              </a:rPr>
              <a:pPr>
                <a:defRPr/>
              </a:pPr>
              <a:t>‹#›</a:t>
            </a:fld>
            <a:endParaRPr lang="en-US" dirty="0">
              <a:solidFill>
                <a:srgbClr val="262626"/>
              </a:solidFill>
            </a:endParaRPr>
          </a:p>
        </p:txBody>
      </p:sp>
      <p:sp>
        <p:nvSpPr>
          <p:cNvPr id="9" name="Rectangle 8"/>
          <p:cNvSpPr/>
          <p:nvPr userDrawn="1"/>
        </p:nvSpPr>
        <p:spPr>
          <a:xfrm>
            <a:off x="-1198" y="6242785"/>
            <a:ext cx="12193321" cy="356155"/>
          </a:xfrm>
          <a:prstGeom prst="rect">
            <a:avLst/>
          </a:prstGeo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99" b="1" i="0" u="none" strike="noStrike" kern="10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mn-ea"/>
              <a:cs typeface="+mn-cs"/>
            </a:endParaRPr>
          </a:p>
        </p:txBody>
      </p:sp>
      <p:sp>
        <p:nvSpPr>
          <p:cNvPr id="4" name="Text Placeholder 3"/>
          <p:cNvSpPr>
            <a:spLocks noGrp="1"/>
          </p:cNvSpPr>
          <p:nvPr>
            <p:ph type="body" sz="quarter" idx="13"/>
          </p:nvPr>
        </p:nvSpPr>
        <p:spPr>
          <a:xfrm>
            <a:off x="121" y="6234787"/>
            <a:ext cx="12192000" cy="350837"/>
          </a:xfrm>
        </p:spPr>
        <p:txBody>
          <a:bodyPr wrap="none" lIns="0" tIns="0" rIns="0" bIns="0" anchor="ctr" anchorCtr="0">
            <a:normAutofit/>
          </a:bodyPr>
          <a:lstStyle>
            <a:lvl1pPr algn="ctr">
              <a:defRPr sz="2099">
                <a:solidFill>
                  <a:schemeClr val="bg1"/>
                </a:solidFill>
                <a:effectLst>
                  <a:outerShdw blurRad="38100" dist="38100" dir="2700000" algn="tl">
                    <a:srgbClr val="000000">
                      <a:alpha val="43137"/>
                    </a:srgbClr>
                  </a:outerShdw>
                </a:effectLst>
              </a:defRPr>
            </a:lvl1pPr>
            <a:lvl2pPr algn="ctr">
              <a:defRPr sz="2099">
                <a:solidFill>
                  <a:schemeClr val="bg1"/>
                </a:solidFill>
                <a:effectLst>
                  <a:outerShdw blurRad="38100" dist="38100" dir="2700000" algn="tl">
                    <a:srgbClr val="000000">
                      <a:alpha val="43137"/>
                    </a:srgbClr>
                  </a:outerShdw>
                </a:effectLst>
              </a:defRPr>
            </a:lvl2pPr>
            <a:lvl3pPr algn="ctr">
              <a:defRPr sz="2099">
                <a:solidFill>
                  <a:schemeClr val="bg1"/>
                </a:solidFill>
                <a:effectLst>
                  <a:outerShdw blurRad="38100" dist="38100" dir="2700000" algn="tl">
                    <a:srgbClr val="000000">
                      <a:alpha val="43137"/>
                    </a:srgbClr>
                  </a:outerShdw>
                </a:effectLst>
              </a:defRPr>
            </a:lvl3pPr>
            <a:lvl4pPr algn="ctr">
              <a:defRPr sz="2099">
                <a:solidFill>
                  <a:schemeClr val="bg1"/>
                </a:solidFill>
                <a:effectLst>
                  <a:outerShdw blurRad="38100" dist="38100" dir="2700000" algn="tl">
                    <a:srgbClr val="000000">
                      <a:alpha val="43137"/>
                    </a:srgbClr>
                  </a:outerShdw>
                </a:effectLst>
              </a:defRPr>
            </a:lvl4pPr>
            <a:lvl5pPr algn="ctr">
              <a:defRPr sz="2099">
                <a:solidFill>
                  <a:schemeClr val="bg1"/>
                </a:solidFill>
                <a:effectLst>
                  <a:outerShdw blurRad="38100" dist="38100" dir="2700000" algn="tl">
                    <a:srgbClr val="000000">
                      <a:alpha val="43137"/>
                    </a:srgbClr>
                  </a:outerShdw>
                </a:effectLst>
              </a:defRPr>
            </a:lvl5pPr>
          </a:lstStyle>
          <a:p>
            <a:pPr lvl="0"/>
            <a:r>
              <a:rPr lang="en-US" dirty="0"/>
              <a:t>Click to edit Master text styles</a:t>
            </a:r>
          </a:p>
        </p:txBody>
      </p:sp>
      <p:sp>
        <p:nvSpPr>
          <p:cNvPr id="11" name="Content Placeholder 2"/>
          <p:cNvSpPr>
            <a:spLocks noGrp="1"/>
          </p:cNvSpPr>
          <p:nvPr>
            <p:ph idx="1"/>
          </p:nvPr>
        </p:nvSpPr>
        <p:spPr>
          <a:xfrm>
            <a:off x="205581" y="919793"/>
            <a:ext cx="11780844" cy="2614240"/>
          </a:xfrm>
        </p:spPr>
        <p:txBody>
          <a:bodyPr vert="horz" lIns="91440" tIns="45720" rIns="91440" bIns="45720" rtlCol="0">
            <a:normAutofit/>
          </a:bodyPr>
          <a:lstStyle>
            <a:lvl1pPr>
              <a:defRPr lang="en-US" sz="2399" dirty="0" smtClean="0"/>
            </a:lvl1pPr>
            <a:lvl2pPr>
              <a:lnSpc>
                <a:spcPct val="90000"/>
              </a:lnSpc>
              <a:spcBef>
                <a:spcPts val="600"/>
              </a:spcBef>
              <a:defRPr lang="en-US" sz="2000" b="0" dirty="0" smtClean="0"/>
            </a:lvl2pPr>
            <a:lvl3pPr marL="457207" indent="0">
              <a:lnSpc>
                <a:spcPct val="90000"/>
              </a:lnSpc>
              <a:spcBef>
                <a:spcPts val="300"/>
              </a:spcBef>
              <a:defRPr lang="en-US" sz="1600" b="0"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spcBef>
                <a:spcPts val="0"/>
              </a:spcBef>
            </a:pPr>
            <a:r>
              <a:rPr lang="en-US" dirty="0"/>
              <a:t>Second level</a:t>
            </a:r>
          </a:p>
          <a:p>
            <a:pPr marL="628660" lvl="2" indent="-171453" algn="l" defTabSz="914415" rtl="0" eaLnBrk="1" latinLnBrk="0" hangingPunct="1">
              <a:lnSpc>
                <a:spcPct val="90000"/>
              </a:lnSpc>
              <a:spcBef>
                <a:spcPts val="300"/>
              </a:spcBef>
              <a:buFont typeface="Arial" pitchFamily="34" charset="0"/>
              <a:buNone/>
            </a:pPr>
            <a:r>
              <a:rPr lang="en-US" dirty="0"/>
              <a:t>Third level</a:t>
            </a:r>
          </a:p>
        </p:txBody>
      </p:sp>
      <p:sp>
        <p:nvSpPr>
          <p:cNvPr id="12" name="Content Placeholder 2"/>
          <p:cNvSpPr>
            <a:spLocks noGrp="1"/>
          </p:cNvSpPr>
          <p:nvPr>
            <p:ph sz="half" idx="15"/>
          </p:nvPr>
        </p:nvSpPr>
        <p:spPr>
          <a:xfrm>
            <a:off x="210071" y="4003589"/>
            <a:ext cx="5711364" cy="2210886"/>
          </a:xfrm>
        </p:spPr>
        <p:txBody>
          <a:bodyPr vert="horz" lIns="91440" tIns="45720" rIns="91440" bIns="45720" rtlCol="0">
            <a:normAutofit/>
          </a:bodyPr>
          <a:lstStyle>
            <a:lvl1pPr>
              <a:defRPr lang="en-US" sz="2399" dirty="0" smtClean="0"/>
            </a:lvl1pPr>
            <a:lvl2pPr>
              <a:lnSpc>
                <a:spcPct val="95000"/>
              </a:lnSpc>
              <a:spcBef>
                <a:spcPts val="600"/>
              </a:spcBef>
              <a:defRPr lang="en-US" sz="2000" b="1" dirty="0" smtClean="0"/>
            </a:lvl2pPr>
            <a:lvl3pPr>
              <a:spcBef>
                <a:spcPts val="600"/>
              </a:spcBef>
              <a:defRPr lang="en-US" b="0" dirty="0" smtClean="0"/>
            </a:lvl3pPr>
            <a:lvl4pPr>
              <a:spcBef>
                <a:spcPts val="300"/>
              </a:spcBef>
              <a:defRPr lang="en-US" b="0" dirty="0" smtClean="0"/>
            </a:lvl4pPr>
            <a:lvl5pPr>
              <a:spcBef>
                <a:spcPts val="300"/>
              </a:spcBef>
              <a:defRPr lang="en-US" b="0" dirty="0"/>
            </a:lvl5pPr>
          </a:lstStyle>
          <a:p>
            <a:pPr lvl="0"/>
            <a:r>
              <a:rPr lang="en-US" dirty="0"/>
              <a:t>Click to edit Master text</a:t>
            </a:r>
          </a:p>
          <a:p>
            <a:pPr lvl="1">
              <a:spcBef>
                <a:spcPts val="0"/>
              </a:spcBef>
            </a:pPr>
            <a:r>
              <a:rPr lang="en-US" dirty="0"/>
              <a:t>Second level</a:t>
            </a:r>
          </a:p>
          <a:p>
            <a:pPr lvl="2">
              <a:spcBef>
                <a:spcPts val="0"/>
              </a:spcBef>
            </a:pPr>
            <a:r>
              <a:rPr lang="en-US" dirty="0"/>
              <a:t>Third level</a:t>
            </a:r>
          </a:p>
          <a:p>
            <a:pPr lvl="3"/>
            <a:r>
              <a:rPr lang="en-US" dirty="0"/>
              <a:t>Fourth level</a:t>
            </a:r>
          </a:p>
          <a:p>
            <a:pPr lvl="4"/>
            <a:r>
              <a:rPr lang="en-US" dirty="0"/>
              <a:t>Fifth level</a:t>
            </a:r>
          </a:p>
        </p:txBody>
      </p:sp>
      <p:sp>
        <p:nvSpPr>
          <p:cNvPr id="13" name="Content Placeholder 3"/>
          <p:cNvSpPr>
            <a:spLocks noGrp="1"/>
          </p:cNvSpPr>
          <p:nvPr>
            <p:ph sz="half" idx="2"/>
          </p:nvPr>
        </p:nvSpPr>
        <p:spPr>
          <a:xfrm>
            <a:off x="6262260" y="4020088"/>
            <a:ext cx="5681133" cy="2222697"/>
          </a:xfrm>
        </p:spPr>
        <p:txBody>
          <a:bodyPr vert="horz" lIns="91440" tIns="45720" rIns="91440" bIns="45720" rtlCol="0">
            <a:normAutofit/>
          </a:bodyPr>
          <a:lstStyle>
            <a:lvl1pPr>
              <a:defRPr lang="en-US" sz="2399" smtClean="0"/>
            </a:lvl1pPr>
            <a:lvl2pPr marL="231779" indent="0">
              <a:spcBef>
                <a:spcPts val="600"/>
              </a:spcBef>
              <a:defRPr lang="en-US" sz="2000" b="1" kern="1200" dirty="0" smtClean="0">
                <a:solidFill>
                  <a:schemeClr val="tx1"/>
                </a:solidFill>
                <a:latin typeface="Arial" pitchFamily="34" charset="0"/>
                <a:ea typeface="+mn-ea"/>
                <a:cs typeface="Arial" pitchFamily="34" charset="0"/>
              </a:defRPr>
            </a:lvl2pPr>
            <a:lvl3pPr>
              <a:spcBef>
                <a:spcPts val="600"/>
              </a:spcBef>
              <a:defRPr lang="en-US" b="0" smtClean="0"/>
            </a:lvl3pPr>
            <a:lvl4pPr marL="688986" indent="0" algn="l" defTabSz="914415" rtl="0" eaLnBrk="1" latinLnBrk="0" hangingPunct="1">
              <a:spcBef>
                <a:spcPts val="300"/>
              </a:spcBef>
              <a:buFont typeface="Arial" pitchFamily="34" charset="0"/>
              <a:buNone/>
              <a:defRPr lang="en-US" sz="1400" b="0" kern="1200" dirty="0" smtClean="0">
                <a:solidFill>
                  <a:schemeClr val="tx1"/>
                </a:solidFill>
                <a:latin typeface="Arial" pitchFamily="34" charset="0"/>
                <a:ea typeface="+mn-ea"/>
                <a:cs typeface="Arial" pitchFamily="34" charset="0"/>
              </a:defRPr>
            </a:lvl4pPr>
            <a:lvl5pPr marL="914415" indent="0" algn="l" defTabSz="914415" rtl="0" eaLnBrk="1" latinLnBrk="0" hangingPunct="1">
              <a:spcBef>
                <a:spcPts val="300"/>
              </a:spcBef>
              <a:buFont typeface="Arial" pitchFamily="34" charset="0"/>
              <a:buNone/>
              <a:defRPr lang="en-US" sz="1400" b="0" kern="1200" dirty="0">
                <a:solidFill>
                  <a:schemeClr val="tx1"/>
                </a:solidFill>
                <a:latin typeface="Arial" pitchFamily="34" charset="0"/>
                <a:ea typeface="+mn-ea"/>
                <a:cs typeface="Arial" pitchFamily="34" charset="0"/>
              </a:defRPr>
            </a:lvl5pPr>
          </a:lstStyle>
          <a:p>
            <a:pPr lvl="0"/>
            <a:r>
              <a:rPr lang="en-US" dirty="0"/>
              <a:t>Click to edit Master text</a:t>
            </a:r>
          </a:p>
          <a:p>
            <a:pPr marL="398470" lvl="1" indent="-166690" algn="l" defTabSz="914415" rtl="0" eaLnBrk="1" latinLnBrk="0" hangingPunct="1">
              <a:lnSpc>
                <a:spcPct val="95000"/>
              </a:lnSpc>
              <a:spcBef>
                <a:spcPts val="0"/>
              </a:spcBef>
              <a:buFont typeface="Arial" pitchFamily="34" charset="0"/>
              <a:buNone/>
            </a:pPr>
            <a:r>
              <a:rPr lang="en-US" dirty="0"/>
              <a:t>Second level</a:t>
            </a:r>
          </a:p>
          <a:p>
            <a:pPr lvl="2">
              <a:spcBef>
                <a:spcPts val="0"/>
              </a:spcBef>
            </a:pPr>
            <a:r>
              <a:rPr lang="en-US" dirty="0"/>
              <a:t>Third level</a:t>
            </a:r>
          </a:p>
          <a:p>
            <a:pPr lvl="3"/>
            <a:r>
              <a:rPr lang="en-US" dirty="0"/>
              <a:t>Fourth level</a:t>
            </a:r>
          </a:p>
          <a:p>
            <a:pPr lvl="4"/>
            <a:r>
              <a:rPr lang="en-US" dirty="0"/>
              <a:t>Fifth level</a:t>
            </a:r>
          </a:p>
        </p:txBody>
      </p:sp>
      <p:sp>
        <p:nvSpPr>
          <p:cNvPr id="14" name="Rectangle 13"/>
          <p:cNvSpPr/>
          <p:nvPr userDrawn="1"/>
        </p:nvSpPr>
        <p:spPr>
          <a:xfrm>
            <a:off x="6272189" y="3604097"/>
            <a:ext cx="5714332" cy="310386"/>
          </a:xfrm>
          <a:prstGeom prst="rect">
            <a:avLst/>
          </a:prstGeom>
          <a:gradFill flip="none" rotWithShape="1">
            <a:gsLst>
              <a:gs pos="31000">
                <a:srgbClr val="F5F5F6"/>
              </a:gs>
              <a:gs pos="17000">
                <a:srgbClr val="F5F5F6"/>
              </a:gs>
              <a:gs pos="0">
                <a:srgbClr val="BBBDBF"/>
              </a:gs>
              <a:gs pos="100000">
                <a:srgbClr val="BBBDB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sp>
        <p:nvSpPr>
          <p:cNvPr id="15" name="Rectangle 14"/>
          <p:cNvSpPr/>
          <p:nvPr userDrawn="1"/>
        </p:nvSpPr>
        <p:spPr>
          <a:xfrm>
            <a:off x="216529" y="3604097"/>
            <a:ext cx="5738284" cy="310386"/>
          </a:xfrm>
          <a:prstGeom prst="rect">
            <a:avLst/>
          </a:prstGeom>
          <a:gradFill flip="none" rotWithShape="1">
            <a:gsLst>
              <a:gs pos="31000">
                <a:srgbClr val="F5F5F6"/>
              </a:gs>
              <a:gs pos="17000">
                <a:srgbClr val="F5F5F6"/>
              </a:gs>
              <a:gs pos="0">
                <a:srgbClr val="BBBDBF"/>
              </a:gs>
              <a:gs pos="100000">
                <a:srgbClr val="BBBDB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uLnTx/>
              <a:uFillTx/>
              <a:latin typeface="Arial"/>
              <a:ea typeface="+mn-ea"/>
              <a:cs typeface="+mn-cs"/>
            </a:endParaRPr>
          </a:p>
        </p:txBody>
      </p:sp>
      <p:sp>
        <p:nvSpPr>
          <p:cNvPr id="16" name="Text Placeholder 2"/>
          <p:cNvSpPr>
            <a:spLocks noGrp="1"/>
          </p:cNvSpPr>
          <p:nvPr>
            <p:ph type="body" idx="16"/>
          </p:nvPr>
        </p:nvSpPr>
        <p:spPr>
          <a:xfrm>
            <a:off x="205440" y="3607523"/>
            <a:ext cx="5742517" cy="315661"/>
          </a:xfrm>
        </p:spPr>
        <p:txBody>
          <a:bodyPr anchor="ctr">
            <a:noAutofit/>
          </a:bodyPr>
          <a:lstStyle>
            <a:lvl1pPr marL="0" indent="0" algn="ctr">
              <a:buNone/>
              <a:defRPr sz="1800" b="1"/>
            </a:lvl1pPr>
            <a:lvl2pPr marL="457207" indent="0">
              <a:buNone/>
              <a:defRPr sz="2000" b="1"/>
            </a:lvl2pPr>
            <a:lvl3pPr marL="914415" indent="0">
              <a:buNone/>
              <a:defRPr sz="1800" b="1"/>
            </a:lvl3pPr>
            <a:lvl4pPr marL="1371622" indent="0">
              <a:buNone/>
              <a:defRPr sz="1600" b="1"/>
            </a:lvl4pPr>
            <a:lvl5pPr marL="1828831" indent="0">
              <a:buNone/>
              <a:defRPr sz="1600" b="1"/>
            </a:lvl5pPr>
            <a:lvl6pPr marL="2286038" indent="0">
              <a:buNone/>
              <a:defRPr sz="1600" b="1"/>
            </a:lvl6pPr>
            <a:lvl7pPr marL="2743246" indent="0">
              <a:buNone/>
              <a:defRPr sz="1600" b="1"/>
            </a:lvl7pPr>
            <a:lvl8pPr marL="3200453" indent="0">
              <a:buNone/>
              <a:defRPr sz="1600" b="1"/>
            </a:lvl8pPr>
            <a:lvl9pPr marL="3657661" indent="0">
              <a:buNone/>
              <a:defRPr sz="1600" b="1"/>
            </a:lvl9pPr>
          </a:lstStyle>
          <a:p>
            <a:pPr lvl="0"/>
            <a:r>
              <a:rPr lang="en-US" dirty="0"/>
              <a:t>Click to edit Master text styles</a:t>
            </a:r>
          </a:p>
        </p:txBody>
      </p:sp>
      <p:sp>
        <p:nvSpPr>
          <p:cNvPr id="17" name="Text Placeholder 4"/>
          <p:cNvSpPr>
            <a:spLocks noGrp="1"/>
          </p:cNvSpPr>
          <p:nvPr>
            <p:ph type="body" sz="quarter" idx="3"/>
          </p:nvPr>
        </p:nvSpPr>
        <p:spPr>
          <a:xfrm>
            <a:off x="6270740" y="3607523"/>
            <a:ext cx="5727033" cy="315661"/>
          </a:xfrm>
        </p:spPr>
        <p:txBody>
          <a:bodyPr vert="horz" lIns="91440" tIns="45720" rIns="91440" bIns="45720" rtlCol="0" anchor="ctr">
            <a:noAutofit/>
          </a:bodyPr>
          <a:lstStyle>
            <a:lvl1pPr>
              <a:defRPr lang="en-US" sz="1800" dirty="0" smtClean="0"/>
            </a:lvl1pPr>
          </a:lstStyle>
          <a:p>
            <a:pPr marL="0" lvl="0" indent="0" algn="ctr"/>
            <a:r>
              <a:rPr lang="en-US" dirty="0"/>
              <a:t>Click to edit Master text styles</a:t>
            </a:r>
          </a:p>
        </p:txBody>
      </p:sp>
      <p:sp>
        <p:nvSpPr>
          <p:cNvPr id="18" name="Title Placeholder 1"/>
          <p:cNvSpPr>
            <a:spLocks noGrp="1"/>
          </p:cNvSpPr>
          <p:nvPr>
            <p:ph type="title"/>
          </p:nvPr>
        </p:nvSpPr>
        <p:spPr>
          <a:xfrm>
            <a:off x="210849" y="296536"/>
            <a:ext cx="8687087" cy="536378"/>
          </a:xfrm>
          <a:prstGeom prst="rect">
            <a:avLst/>
          </a:prstGeom>
        </p:spPr>
        <p:txBody>
          <a:bodyPr vert="horz" lIns="0" tIns="0" rIns="0" bIns="0" rtlCol="0" anchor="ctr" anchorCtr="0">
            <a:normAutofit/>
          </a:bodyPr>
          <a:lstStyle/>
          <a:p>
            <a:r>
              <a:rPr lang="en-US" dirty="0"/>
              <a:t>Click to edit Master title style</a:t>
            </a:r>
          </a:p>
        </p:txBody>
      </p:sp>
    </p:spTree>
    <p:extLst>
      <p:ext uri="{BB962C8B-B14F-4D97-AF65-F5344CB8AC3E}">
        <p14:creationId xmlns:p14="http://schemas.microsoft.com/office/powerpoint/2010/main" val="3289018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2-VERT_2-Hdrs">
    <p:spTree>
      <p:nvGrpSpPr>
        <p:cNvPr id="1" name=""/>
        <p:cNvGrpSpPr/>
        <p:nvPr/>
      </p:nvGrpSpPr>
      <p:grpSpPr>
        <a:xfrm>
          <a:off x="0" y="0"/>
          <a:ext cx="0" cy="0"/>
          <a:chOff x="0" y="0"/>
          <a:chExt cx="0" cy="0"/>
        </a:xfrm>
      </p:grpSpPr>
      <p:sp>
        <p:nvSpPr>
          <p:cNvPr id="18" name="Text Placeholder 4"/>
          <p:cNvSpPr>
            <a:spLocks noGrp="1"/>
          </p:cNvSpPr>
          <p:nvPr>
            <p:ph type="body" sz="quarter" idx="3"/>
          </p:nvPr>
        </p:nvSpPr>
        <p:spPr>
          <a:xfrm>
            <a:off x="6243178" y="93871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2" name="Title 1"/>
          <p:cNvSpPr>
            <a:spLocks noGrp="1"/>
          </p:cNvSpPr>
          <p:nvPr>
            <p:ph type="title"/>
          </p:nvPr>
        </p:nvSpPr>
        <p:spPr>
          <a:xfrm>
            <a:off x="207666"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71" y="1245425"/>
            <a:ext cx="5711364" cy="4969050"/>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4" name="Content Placeholder 3"/>
          <p:cNvSpPr>
            <a:spLocks noGrp="1"/>
          </p:cNvSpPr>
          <p:nvPr>
            <p:ph sz="half" idx="2"/>
          </p:nvPr>
        </p:nvSpPr>
        <p:spPr>
          <a:xfrm>
            <a:off x="6262260" y="1246943"/>
            <a:ext cx="5681133" cy="497097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8" name="Slide Number Placeholder 7"/>
          <p:cNvSpPr>
            <a:spLocks noGrp="1"/>
          </p:cNvSpPr>
          <p:nvPr>
            <p:ph type="sldNum" sz="quarter" idx="10"/>
          </p:nvPr>
        </p:nvSpPr>
        <p:spPr/>
        <p:txBody>
          <a:bodyPr/>
          <a:lstStyle/>
          <a:p>
            <a:pPr>
              <a:defRPr/>
            </a:pPr>
            <a:fld id="{E855780E-3866-46CD-9270-CC3A93C6A43B}" type="slidenum">
              <a:rPr lang="en-US" smtClean="0">
                <a:solidFill>
                  <a:srgbClr val="262626"/>
                </a:solidFill>
              </a:rPr>
              <a:pPr>
                <a:defRPr/>
              </a:pPr>
              <a:t>‹#›</a:t>
            </a:fld>
            <a:endParaRPr lang="en-US" dirty="0">
              <a:solidFill>
                <a:srgbClr val="262626"/>
              </a:solidFill>
            </a:endParaRPr>
          </a:p>
        </p:txBody>
      </p:sp>
      <p:sp>
        <p:nvSpPr>
          <p:cNvPr id="17" name="Text Placeholder 2"/>
          <p:cNvSpPr>
            <a:spLocks noGrp="1"/>
          </p:cNvSpPr>
          <p:nvPr>
            <p:ph type="body" idx="14"/>
          </p:nvPr>
        </p:nvSpPr>
        <p:spPr>
          <a:xfrm>
            <a:off x="196423" y="930011"/>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1" name="Straight Connector 10"/>
          <p:cNvCxnSpPr/>
          <p:nvPr userDrawn="1"/>
        </p:nvCxnSpPr>
        <p:spPr>
          <a:xfrm>
            <a:off x="-1198"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3"/>
          <p:cNvSpPr>
            <a:spLocks noGrp="1"/>
          </p:cNvSpPr>
          <p:nvPr>
            <p:ph type="body" sz="quarter" idx="13"/>
          </p:nvPr>
        </p:nvSpPr>
        <p:spPr>
          <a:xfrm>
            <a:off x="121" y="6241137"/>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spcBef>
                <a:spcPts val="0"/>
              </a:spcBef>
              <a:defRPr lang="en-US" sz="2099"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936414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DCDCE-3B5D-4945-BAEE-CA6E227B98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FE063C-6350-4293-BE6E-9DBEB2B13F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26A8FF-6391-4746-A60F-E71DBA02D539}"/>
              </a:ext>
            </a:extLst>
          </p:cNvPr>
          <p:cNvSpPr>
            <a:spLocks noGrp="1"/>
          </p:cNvSpPr>
          <p:nvPr>
            <p:ph type="dt" sz="half" idx="10"/>
          </p:nvPr>
        </p:nvSpPr>
        <p:spPr/>
        <p:txBody>
          <a:bodyPr/>
          <a:lstStyle/>
          <a:p>
            <a:fld id="{A3CA7B2F-08B3-47DF-918F-729B71198E34}" type="datetimeFigureOut">
              <a:rPr lang="en-US" smtClean="0"/>
              <a:t>3/12/2025</a:t>
            </a:fld>
            <a:endParaRPr lang="en-US"/>
          </a:p>
        </p:txBody>
      </p:sp>
      <p:sp>
        <p:nvSpPr>
          <p:cNvPr id="5" name="Footer Placeholder 4">
            <a:extLst>
              <a:ext uri="{FF2B5EF4-FFF2-40B4-BE49-F238E27FC236}">
                <a16:creationId xmlns:a16="http://schemas.microsoft.com/office/drawing/2014/main" id="{C3A8B09E-819C-4D42-BFE3-1AED18D931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B680D-0023-4D6A-9BBA-9E122756703B}"/>
              </a:ext>
            </a:extLst>
          </p:cNvPr>
          <p:cNvSpPr>
            <a:spLocks noGrp="1"/>
          </p:cNvSpPr>
          <p:nvPr>
            <p:ph type="sldNum" sz="quarter" idx="12"/>
          </p:nvPr>
        </p:nvSpPr>
        <p:spPr/>
        <p:txBody>
          <a:bodyPr/>
          <a:lstStyle/>
          <a:p>
            <a:fld id="{32FA81F0-F66D-4325-AFE1-64C77FC43306}" type="slidenum">
              <a:rPr lang="en-US" smtClean="0"/>
              <a:t>‹#›</a:t>
            </a:fld>
            <a:endParaRPr lang="en-US"/>
          </a:p>
        </p:txBody>
      </p:sp>
    </p:spTree>
    <p:extLst>
      <p:ext uri="{BB962C8B-B14F-4D97-AF65-F5344CB8AC3E}">
        <p14:creationId xmlns:p14="http://schemas.microsoft.com/office/powerpoint/2010/main" val="2904304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No Takeaway">
    <p:spTree>
      <p:nvGrpSpPr>
        <p:cNvPr id="1" name=""/>
        <p:cNvGrpSpPr/>
        <p:nvPr/>
      </p:nvGrpSpPr>
      <p:grpSpPr>
        <a:xfrm>
          <a:off x="0" y="0"/>
          <a:ext cx="0" cy="0"/>
          <a:chOff x="0" y="0"/>
          <a:chExt cx="0" cy="0"/>
        </a:xfrm>
      </p:grpSpPr>
      <p:sp>
        <p:nvSpPr>
          <p:cNvPr id="2" name="Title 1"/>
          <p:cNvSpPr>
            <a:spLocks noGrp="1"/>
          </p:cNvSpPr>
          <p:nvPr>
            <p:ph type="title"/>
          </p:nvPr>
        </p:nvSpPr>
        <p:spPr>
          <a:xfrm>
            <a:off x="210725" y="290520"/>
            <a:ext cx="11770553" cy="536378"/>
          </a:xfrm>
        </p:spPr>
        <p:txBody>
          <a:bodyPr/>
          <a:lstStyle/>
          <a:p>
            <a:r>
              <a:rPr lang="en-US" dirty="0"/>
              <a:t>Click to edit Master title style</a:t>
            </a:r>
          </a:p>
        </p:txBody>
      </p:sp>
      <p:sp>
        <p:nvSpPr>
          <p:cNvPr id="3" name="Slide Number Placeholder 2"/>
          <p:cNvSpPr>
            <a:spLocks noGrp="1"/>
          </p:cNvSpPr>
          <p:nvPr>
            <p:ph type="sldNum" sz="quarter" idx="10"/>
          </p:nvPr>
        </p:nvSpPr>
        <p:spPr/>
        <p:txBody>
          <a:bodyPr/>
          <a:lstStyle/>
          <a:p>
            <a:fld id="{E855780E-3866-46CD-9270-CC3A93C6A43B}" type="slidenum">
              <a:rPr lang="en-US" smtClean="0"/>
              <a:pPr/>
              <a:t>‹#›</a:t>
            </a:fld>
            <a:endParaRPr lang="en-US" dirty="0"/>
          </a:p>
        </p:txBody>
      </p:sp>
    </p:spTree>
    <p:extLst>
      <p:ext uri="{BB962C8B-B14F-4D97-AF65-F5344CB8AC3E}">
        <p14:creationId xmlns:p14="http://schemas.microsoft.com/office/powerpoint/2010/main" val="6037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Content_Horz_0-Hdrs">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986268"/>
            <a:ext cx="11781365" cy="2633232"/>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Content Placeholder 3"/>
          <p:cNvSpPr>
            <a:spLocks noGrp="1"/>
          </p:cNvSpPr>
          <p:nvPr>
            <p:ph sz="half" idx="25"/>
          </p:nvPr>
        </p:nvSpPr>
        <p:spPr>
          <a:xfrm>
            <a:off x="205318" y="3678246"/>
            <a:ext cx="11781365" cy="2394964"/>
          </a:xfrm>
        </p:spPr>
        <p:txBody>
          <a:bodyPr vert="horz" lIns="91440" tIns="45720" rIns="91440" bIns="45720" rtlCol="0">
            <a:normAutofit/>
          </a:bodyPr>
          <a:lstStyle>
            <a:lvl1pPr>
              <a:defRPr lang="en-US" sz="1800" dirty="0" smtClean="0"/>
            </a:lvl1pPr>
            <a:lvl2pPr marL="227013" indent="-109538">
              <a:defRPr lang="en-US" sz="1600" b="0" kern="1200" dirty="0" smtClean="0">
                <a:solidFill>
                  <a:schemeClr val="tx1"/>
                </a:solidFill>
                <a:latin typeface="Arial" pitchFamily="34" charset="0"/>
                <a:ea typeface="+mn-ea"/>
                <a:cs typeface="Arial" pitchFamily="34" charset="0"/>
              </a:defRPr>
            </a:lvl2pPr>
            <a:lvl3pPr marL="461963" indent="-115888">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1"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296729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Content_Horz_2-Hdr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16" name="Text Placeholder 8"/>
          <p:cNvSpPr>
            <a:spLocks noGrp="1"/>
          </p:cNvSpPr>
          <p:nvPr>
            <p:ph type="body" sz="quarter" idx="26"/>
          </p:nvPr>
        </p:nvSpPr>
        <p:spPr>
          <a:xfrm>
            <a:off x="204655" y="3618986"/>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ontent Placeholder 3"/>
          <p:cNvSpPr>
            <a:spLocks noGrp="1"/>
          </p:cNvSpPr>
          <p:nvPr>
            <p:ph sz="half" idx="2"/>
          </p:nvPr>
        </p:nvSpPr>
        <p:spPr>
          <a:xfrm>
            <a:off x="205318" y="1304925"/>
            <a:ext cx="11781365" cy="2314575"/>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7" name="Content Placeholder 3"/>
          <p:cNvSpPr>
            <a:spLocks noGrp="1"/>
          </p:cNvSpPr>
          <p:nvPr>
            <p:ph sz="half" idx="25"/>
          </p:nvPr>
        </p:nvSpPr>
        <p:spPr>
          <a:xfrm>
            <a:off x="205318" y="3996644"/>
            <a:ext cx="11781365" cy="2213657"/>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4" name="Text Placeholder 8"/>
          <p:cNvSpPr>
            <a:spLocks noGrp="1"/>
          </p:cNvSpPr>
          <p:nvPr>
            <p:ph type="body" sz="quarter" idx="16"/>
          </p:nvPr>
        </p:nvSpPr>
        <p:spPr>
          <a:xfrm>
            <a:off x="205318" y="933451"/>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4291588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2-Content_0-Hdrs">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10" name="Content Placeholder 3"/>
          <p:cNvSpPr>
            <a:spLocks noGrp="1"/>
          </p:cNvSpPr>
          <p:nvPr>
            <p:ph sz="half" idx="19"/>
          </p:nvPr>
        </p:nvSpPr>
        <p:spPr>
          <a:xfrm>
            <a:off x="205318" y="3680242"/>
            <a:ext cx="5742516" cy="2448381"/>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1" name="Content Placeholder 3"/>
          <p:cNvSpPr>
            <a:spLocks noGrp="1"/>
          </p:cNvSpPr>
          <p:nvPr>
            <p:ph sz="half" idx="20"/>
          </p:nvPr>
        </p:nvSpPr>
        <p:spPr>
          <a:xfrm>
            <a:off x="6261288" y="3680242"/>
            <a:ext cx="5725397" cy="2448381"/>
          </a:xfrm>
        </p:spPr>
        <p:txBody>
          <a:bodyPr vert="horz" lIns="91440" tIns="45720" rIns="91440" bIns="45720" rtlCol="0">
            <a:normAutofit/>
          </a:bodyPr>
          <a:lstStyle>
            <a:lvl1pPr>
              <a:defRPr lang="en-US" sz="1800" dirty="0" smtClean="0"/>
            </a:lvl1pPr>
            <a:lvl2pPr>
              <a:defRPr lang="en-US" sz="1600" dirty="0" smtClean="0"/>
            </a:lvl2pPr>
            <a:lvl3pPr>
              <a:defRPr sz="1400"/>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3" name="Content Placeholder 3"/>
          <p:cNvSpPr>
            <a:spLocks noGrp="1"/>
          </p:cNvSpPr>
          <p:nvPr>
            <p:ph sz="half" idx="2"/>
          </p:nvPr>
        </p:nvSpPr>
        <p:spPr>
          <a:xfrm>
            <a:off x="205318" y="986268"/>
            <a:ext cx="11781365" cy="2633232"/>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58668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All_Hdrs">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88223"/>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1313305"/>
            <a:ext cx="11781365" cy="2216433"/>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5" name="Text Placeholder 8"/>
          <p:cNvSpPr>
            <a:spLocks noGrp="1"/>
          </p:cNvSpPr>
          <p:nvPr>
            <p:ph type="body" sz="quarter" idx="16"/>
          </p:nvPr>
        </p:nvSpPr>
        <p:spPr>
          <a:xfrm>
            <a:off x="205318" y="933451"/>
            <a:ext cx="11781367" cy="320675"/>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3"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7"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cxnSp>
        <p:nvCxnSpPr>
          <p:cNvPr id="14" name="Straight Connector 13"/>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9"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20"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Tree>
    <p:extLst>
      <p:ext uri="{BB962C8B-B14F-4D97-AF65-F5344CB8AC3E}">
        <p14:creationId xmlns:p14="http://schemas.microsoft.com/office/powerpoint/2010/main" val="617344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2-Content_2-Hdrs_Low">
    <p:spTree>
      <p:nvGrpSpPr>
        <p:cNvPr id="1" name=""/>
        <p:cNvGrpSpPr/>
        <p:nvPr/>
      </p:nvGrpSpPr>
      <p:grpSpPr>
        <a:xfrm>
          <a:off x="0" y="0"/>
          <a:ext cx="0" cy="0"/>
          <a:chOff x="0" y="0"/>
          <a:chExt cx="0" cy="0"/>
        </a:xfrm>
      </p:grpSpPr>
      <p:cxnSp>
        <p:nvCxnSpPr>
          <p:cNvPr id="23" name="Straight Connector 22"/>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E855780E-3866-46CD-9270-CC3A93C6A43B}" type="slidenum">
              <a:rPr lang="en-US" smtClean="0"/>
              <a:pPr/>
              <a:t>‹#›</a:t>
            </a:fld>
            <a:endParaRPr lang="en-US" dirty="0"/>
          </a:p>
        </p:txBody>
      </p:sp>
      <p:sp>
        <p:nvSpPr>
          <p:cNvPr id="4" name="Title 3"/>
          <p:cNvSpPr>
            <a:spLocks noGrp="1"/>
          </p:cNvSpPr>
          <p:nvPr>
            <p:ph type="title"/>
          </p:nvPr>
        </p:nvSpPr>
        <p:spPr>
          <a:xfrm>
            <a:off x="207664" y="294239"/>
            <a:ext cx="11770553" cy="536378"/>
          </a:xfrm>
        </p:spPr>
        <p:txBody>
          <a:bodyPr/>
          <a:lstStyle/>
          <a:p>
            <a:r>
              <a:rPr lang="en-US"/>
              <a:t>Click to edit Master title style</a:t>
            </a:r>
          </a:p>
        </p:txBody>
      </p:sp>
      <p:sp>
        <p:nvSpPr>
          <p:cNvPr id="9" name="Content Placeholder 3"/>
          <p:cNvSpPr>
            <a:spLocks noGrp="1"/>
          </p:cNvSpPr>
          <p:nvPr>
            <p:ph sz="half" idx="2"/>
          </p:nvPr>
        </p:nvSpPr>
        <p:spPr>
          <a:xfrm>
            <a:off x="205318" y="986268"/>
            <a:ext cx="11781365" cy="2609420"/>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6" name="Content Placeholder 3"/>
          <p:cNvSpPr>
            <a:spLocks noGrp="1"/>
          </p:cNvSpPr>
          <p:nvPr>
            <p:ph sz="half" idx="19"/>
          </p:nvPr>
        </p:nvSpPr>
        <p:spPr>
          <a:xfrm>
            <a:off x="205318" y="4002206"/>
            <a:ext cx="5742516"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8" name="Content Placeholder 3"/>
          <p:cNvSpPr>
            <a:spLocks noGrp="1"/>
          </p:cNvSpPr>
          <p:nvPr>
            <p:ph sz="half" idx="20"/>
          </p:nvPr>
        </p:nvSpPr>
        <p:spPr>
          <a:xfrm>
            <a:off x="6261288" y="4002206"/>
            <a:ext cx="5725397" cy="2239034"/>
          </a:xfrm>
        </p:spPr>
        <p:txBody>
          <a:bodyPr vert="horz" lIns="91440" tIns="45720" rIns="91440" bIns="45720" rtlCol="0">
            <a:normAutofit/>
          </a:bodyPr>
          <a:lstStyle>
            <a:lvl1pPr>
              <a:defRPr lang="en-US" sz="1800" dirty="0" smtClean="0"/>
            </a:lvl1pPr>
            <a:lvl2pPr marL="118872" indent="0">
              <a:defRPr lang="en-US" sz="1600" b="0" kern="1200" dirty="0" smtClean="0">
                <a:solidFill>
                  <a:schemeClr val="tx1"/>
                </a:solidFill>
                <a:latin typeface="Arial" pitchFamily="34" charset="0"/>
                <a:ea typeface="+mn-ea"/>
                <a:cs typeface="Arial" pitchFamily="34" charset="0"/>
              </a:defRPr>
            </a:lvl2pPr>
            <a:lvl3pPr marL="347472" indent="0">
              <a:defRPr lang="en-US" sz="1400" b="0" i="1" kern="1200" dirty="0" smtClean="0">
                <a:solidFill>
                  <a:schemeClr val="tx1"/>
                </a:solidFill>
                <a:latin typeface="Arial" pitchFamily="34" charset="0"/>
                <a:ea typeface="+mn-ea"/>
                <a:cs typeface="Arial" pitchFamily="34" charset="0"/>
              </a:defRPr>
            </a:lvl3pPr>
          </a:lstStyle>
          <a:p>
            <a:pPr lvl="0"/>
            <a:r>
              <a:rPr lang="en-US" dirty="0"/>
              <a:t>Click to edit Master text styles</a:t>
            </a:r>
          </a:p>
          <a:p>
            <a:pPr lvl="1"/>
            <a:r>
              <a:rPr lang="en-US" dirty="0"/>
              <a:t>Second level</a:t>
            </a:r>
          </a:p>
          <a:p>
            <a:pPr lvl="2"/>
            <a:r>
              <a:rPr lang="en-US" dirty="0"/>
              <a:t>Third level</a:t>
            </a:r>
          </a:p>
        </p:txBody>
      </p: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3" name="Text Placeholder 4"/>
          <p:cNvSpPr>
            <a:spLocks noGrp="1"/>
          </p:cNvSpPr>
          <p:nvPr>
            <p:ph type="body" sz="quarter" idx="25"/>
          </p:nvPr>
        </p:nvSpPr>
        <p:spPr>
          <a:xfrm>
            <a:off x="6248664" y="3628094"/>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7" name="Text Placeholder 2"/>
          <p:cNvSpPr>
            <a:spLocks noGrp="1"/>
          </p:cNvSpPr>
          <p:nvPr>
            <p:ph type="body" idx="26"/>
          </p:nvPr>
        </p:nvSpPr>
        <p:spPr>
          <a:xfrm>
            <a:off x="201911" y="3627705"/>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6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2428783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VERT_2-Hdrs">
    <p:spTree>
      <p:nvGrpSpPr>
        <p:cNvPr id="1" name=""/>
        <p:cNvGrpSpPr/>
        <p:nvPr/>
      </p:nvGrpSpPr>
      <p:grpSpPr>
        <a:xfrm>
          <a:off x="0" y="0"/>
          <a:ext cx="0" cy="0"/>
          <a:chOff x="0" y="0"/>
          <a:chExt cx="0" cy="0"/>
        </a:xfrm>
      </p:grpSpPr>
      <p:sp>
        <p:nvSpPr>
          <p:cNvPr id="2" name="Title 1"/>
          <p:cNvSpPr>
            <a:spLocks noGrp="1"/>
          </p:cNvSpPr>
          <p:nvPr>
            <p:ph type="title"/>
          </p:nvPr>
        </p:nvSpPr>
        <p:spPr>
          <a:xfrm>
            <a:off x="207664" y="294239"/>
            <a:ext cx="11770553" cy="536378"/>
          </a:xfrm>
        </p:spPr>
        <p:txBody>
          <a:bodyPr vert="horz" lIns="0" tIns="0" rIns="0" bIns="0" rtlCol="0" anchor="ctr" anchorCtr="0">
            <a:normAutofit/>
          </a:bodyPr>
          <a:lstStyle>
            <a:lvl1pPr>
              <a:defRPr lang="en-US" dirty="0"/>
            </a:lvl1pPr>
          </a:lstStyle>
          <a:p>
            <a:pPr lvl="0"/>
            <a:r>
              <a:rPr lang="en-US" dirty="0"/>
              <a:t>Click to edit Master title style</a:t>
            </a:r>
          </a:p>
        </p:txBody>
      </p:sp>
      <p:sp>
        <p:nvSpPr>
          <p:cNvPr id="3" name="Content Placeholder 2"/>
          <p:cNvSpPr>
            <a:spLocks noGrp="1"/>
          </p:cNvSpPr>
          <p:nvPr>
            <p:ph sz="half" idx="1"/>
          </p:nvPr>
        </p:nvSpPr>
        <p:spPr>
          <a:xfrm>
            <a:off x="210069" y="1245425"/>
            <a:ext cx="5711364" cy="4969050"/>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4" name="Content Placeholder 3"/>
          <p:cNvSpPr>
            <a:spLocks noGrp="1"/>
          </p:cNvSpPr>
          <p:nvPr>
            <p:ph sz="half" idx="2"/>
          </p:nvPr>
        </p:nvSpPr>
        <p:spPr>
          <a:xfrm>
            <a:off x="6262260" y="1246943"/>
            <a:ext cx="5681133" cy="4970978"/>
          </a:xfrm>
        </p:spPr>
        <p:txBody>
          <a:bodyPr vert="horz" lIns="91440" tIns="45720" rIns="91440" bIns="45720" rtlCol="0">
            <a:normAutofit/>
          </a:bodyPr>
          <a:lstStyle>
            <a:lvl1pPr>
              <a:defRPr lang="en-US" sz="2000" dirty="0" smtClean="0"/>
            </a:lvl1pPr>
            <a:lvl2pPr>
              <a:defRPr lang="en-US" sz="1800" dirty="0" smtClean="0"/>
            </a:lvl2pPr>
            <a:lvl3pPr>
              <a:defRPr lang="en-US" sz="1600" dirty="0" smtClean="0"/>
            </a:lvl3pPr>
            <a:lvl4pPr>
              <a:defRPr lang="en-US" dirty="0" smtClean="0"/>
            </a:lvl4pPr>
            <a:lvl5pPr>
              <a:defRPr lang="en-US" dirty="0"/>
            </a:lvl5pPr>
          </a:lstStyle>
          <a:p>
            <a:pPr lvl="0"/>
            <a:r>
              <a:rPr lang="en-US" dirty="0"/>
              <a:t>Click to edit Master text</a:t>
            </a:r>
          </a:p>
          <a:p>
            <a:pPr lvl="1"/>
            <a:r>
              <a:rPr lang="en-US" dirty="0"/>
              <a:t>Second level</a:t>
            </a:r>
          </a:p>
          <a:p>
            <a:pPr lvl="2"/>
            <a:r>
              <a:rPr lang="en-US" dirty="0"/>
              <a:t>Third level</a:t>
            </a:r>
          </a:p>
        </p:txBody>
      </p:sp>
      <p:sp>
        <p:nvSpPr>
          <p:cNvPr id="8" name="Slide Number Placeholder 7"/>
          <p:cNvSpPr>
            <a:spLocks noGrp="1"/>
          </p:cNvSpPr>
          <p:nvPr>
            <p:ph type="sldNum" sz="quarter" idx="10"/>
          </p:nvPr>
        </p:nvSpPr>
        <p:spPr/>
        <p:txBody>
          <a:bodyPr/>
          <a:lstStyle/>
          <a:p>
            <a:fld id="{E855780E-3866-46CD-9270-CC3A93C6A43B}" type="slidenum">
              <a:rPr lang="en-US" smtClean="0"/>
              <a:pPr/>
              <a:t>‹#›</a:t>
            </a:fld>
            <a:endParaRPr lang="en-US" dirty="0"/>
          </a:p>
        </p:txBody>
      </p:sp>
      <p:cxnSp>
        <p:nvCxnSpPr>
          <p:cNvPr id="11" name="Straight Connector 10"/>
          <p:cNvCxnSpPr/>
          <p:nvPr userDrawn="1"/>
        </p:nvCxnSpPr>
        <p:spPr>
          <a:xfrm>
            <a:off x="-1321" y="6584013"/>
            <a:ext cx="1219332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3"/>
          </p:nvPr>
        </p:nvSpPr>
        <p:spPr>
          <a:xfrm>
            <a:off x="0" y="6240890"/>
            <a:ext cx="12192000" cy="350837"/>
          </a:xfr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2880" tIns="0" rIns="182880" bIns="0" rtlCol="0" anchor="ctr" anchorCtr="1">
            <a:normAutofit/>
          </a:bodyPr>
          <a:lstStyle>
            <a:lvl1pPr>
              <a:lnSpc>
                <a:spcPct val="100000"/>
              </a:lnSpc>
              <a:spcBef>
                <a:spcPts val="0"/>
              </a:spcBef>
              <a:defRPr lang="en-US" sz="2100" kern="1000" dirty="0" smtClean="0">
                <a:solidFill>
                  <a:schemeClr val="lt1"/>
                </a:solidFill>
                <a:effectLst>
                  <a:outerShdw blurRad="38100" dist="38100" dir="2700000" algn="tl">
                    <a:srgbClr val="000000">
                      <a:alpha val="43137"/>
                    </a:srgbClr>
                  </a:outerShdw>
                </a:effectLst>
                <a:latin typeface="+mn-lt"/>
                <a:cs typeface="+mn-cs"/>
              </a:defRPr>
            </a:lvl1pPr>
          </a:lstStyle>
          <a:p>
            <a:pPr marL="0" lvl="0" algn="ctr"/>
            <a:r>
              <a:rPr lang="en-US" dirty="0"/>
              <a:t>Click to edit Master text styles</a:t>
            </a:r>
          </a:p>
        </p:txBody>
      </p:sp>
      <p:sp>
        <p:nvSpPr>
          <p:cNvPr id="14" name="Text Placeholder 4"/>
          <p:cNvSpPr>
            <a:spLocks noGrp="1"/>
          </p:cNvSpPr>
          <p:nvPr>
            <p:ph type="body" sz="quarter" idx="3"/>
          </p:nvPr>
        </p:nvSpPr>
        <p:spPr>
          <a:xfrm>
            <a:off x="6243176" y="930152"/>
            <a:ext cx="5727033"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
        <p:nvSpPr>
          <p:cNvPr id="15" name="Text Placeholder 2"/>
          <p:cNvSpPr>
            <a:spLocks noGrp="1"/>
          </p:cNvSpPr>
          <p:nvPr>
            <p:ph type="body" idx="14"/>
          </p:nvPr>
        </p:nvSpPr>
        <p:spPr>
          <a:xfrm>
            <a:off x="196423" y="929764"/>
            <a:ext cx="5730240" cy="315661"/>
          </a:xfrm>
          <a:gradFill flip="none" rotWithShape="1">
            <a:gsLst>
              <a:gs pos="66000">
                <a:schemeClr val="bg2">
                  <a:lumMod val="75000"/>
                </a:schemeClr>
              </a:gs>
              <a:gs pos="19000">
                <a:schemeClr val="tx1">
                  <a:lumMod val="10000"/>
                  <a:lumOff val="90000"/>
                </a:schemeClr>
              </a:gs>
              <a:gs pos="0">
                <a:schemeClr val="accent5">
                  <a:lumMod val="60000"/>
                  <a:lumOff val="40000"/>
                </a:schemeClr>
              </a:gs>
              <a:gs pos="100000">
                <a:schemeClr val="bg1">
                  <a:lumMod val="6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1">
            <a:normAutofit/>
          </a:bodyPr>
          <a:lstStyle>
            <a:lvl1pPr>
              <a:defRPr lang="en-US" sz="1800" dirty="0" smtClean="0">
                <a:solidFill>
                  <a:schemeClr val="tx1"/>
                </a:solidFill>
                <a:latin typeface="Arial" pitchFamily="34" charset="0"/>
                <a:cs typeface="Arial" pitchFamily="34" charset="0"/>
              </a:defRPr>
            </a:lvl1pPr>
          </a:lstStyle>
          <a:p>
            <a:pPr lvl="0" algn="ctr">
              <a:lnSpc>
                <a:spcPct val="100000"/>
              </a:lnSpc>
              <a:spcBef>
                <a:spcPts val="0"/>
              </a:spcBef>
            </a:pPr>
            <a:r>
              <a:rPr lang="en-US" dirty="0"/>
              <a:t>Click to edit Master text styles</a:t>
            </a:r>
          </a:p>
        </p:txBody>
      </p:sp>
    </p:spTree>
    <p:extLst>
      <p:ext uri="{BB962C8B-B14F-4D97-AF65-F5344CB8AC3E}">
        <p14:creationId xmlns:p14="http://schemas.microsoft.com/office/powerpoint/2010/main" val="1678955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77381"/>
            <a:ext cx="12192000" cy="572207"/>
          </a:xfrm>
          <a:prstGeom prst="rect">
            <a:avLst/>
          </a:prstGeom>
          <a:gradFill flip="none" rotWithShape="1">
            <a:gsLst>
              <a:gs pos="59168">
                <a:srgbClr val="1B75BA"/>
              </a:gs>
              <a:gs pos="36000">
                <a:srgbClr val="1B75BA"/>
              </a:gs>
              <a:gs pos="0">
                <a:srgbClr val="124B8C"/>
              </a:gs>
              <a:gs pos="100000">
                <a:srgbClr val="124B8C"/>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4"/>
          <p:cNvPicPr>
            <a:picLocks noChangeAspect="1" noChangeArrowheads="1"/>
          </p:cNvPicPr>
          <p:nvPr/>
        </p:nvPicPr>
        <p:blipFill rotWithShape="1">
          <a:blip r:embed="rId25" cstate="email">
            <a:extLst>
              <a:ext uri="{28A0092B-C50C-407E-A947-70E740481C1C}">
                <a14:useLocalDpi xmlns:a14="http://schemas.microsoft.com/office/drawing/2010/main"/>
              </a:ext>
            </a:extLst>
          </a:blip>
          <a:srcRect/>
          <a:stretch/>
        </p:blipFill>
        <p:spPr bwMode="auto">
          <a:xfrm>
            <a:off x="-1321" y="-4442"/>
            <a:ext cx="12192001" cy="284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210725" y="296536"/>
            <a:ext cx="11770553" cy="536378"/>
          </a:xfrm>
          <a:prstGeom prst="rect">
            <a:avLst/>
          </a:prstGeom>
        </p:spPr>
        <p:txBody>
          <a:bodyPr vert="horz" lIns="0" tIns="0" rIns="0" bIns="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216557" y="920941"/>
            <a:ext cx="11742843" cy="55867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152221" y="6608507"/>
            <a:ext cx="829056" cy="228600"/>
          </a:xfrm>
          <a:prstGeom prst="rect">
            <a:avLst/>
          </a:prstGeom>
        </p:spPr>
        <p:txBody>
          <a:bodyPr vert="horz" lIns="0" tIns="0" rIns="0" bIns="0" rtlCol="0" anchor="ctr" anchorCtr="0"/>
          <a:lstStyle>
            <a:lvl1pPr algn="r">
              <a:defRPr sz="900" b="1">
                <a:solidFill>
                  <a:schemeClr val="tx1"/>
                </a:solidFill>
              </a:defRPr>
            </a:lvl1pPr>
          </a:lstStyle>
          <a:p>
            <a:fld id="{E855780E-3866-46CD-9270-CC3A93C6A43B}" type="slidenum">
              <a:rPr lang="en-US" smtClean="0"/>
              <a:pPr/>
              <a:t>‹#›</a:t>
            </a:fld>
            <a:endParaRPr lang="en-US" dirty="0"/>
          </a:p>
        </p:txBody>
      </p:sp>
      <p:pic>
        <p:nvPicPr>
          <p:cNvPr id="12" name="Picture 11">
            <a:extLst>
              <a:ext uri="{FF2B5EF4-FFF2-40B4-BE49-F238E27FC236}">
                <a16:creationId xmlns:a16="http://schemas.microsoft.com/office/drawing/2014/main" id="{B3F318EC-15D2-4F0D-A7A6-1A94B94990DE}"/>
              </a:ext>
            </a:extLst>
          </p:cNvPr>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10106595" y="63695"/>
            <a:ext cx="1874683" cy="178008"/>
          </a:xfrm>
          <a:prstGeom prst="rect">
            <a:avLst/>
          </a:prstGeom>
        </p:spPr>
      </p:pic>
      <p:pic>
        <p:nvPicPr>
          <p:cNvPr id="7" name="Picture 6">
            <a:extLst>
              <a:ext uri="{FF2B5EF4-FFF2-40B4-BE49-F238E27FC236}">
                <a16:creationId xmlns:a16="http://schemas.microsoft.com/office/drawing/2014/main" id="{0E2C0C33-842D-4828-84DA-449F00334CAC}"/>
              </a:ext>
            </a:extLst>
          </p:cNvPr>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210725" y="6616458"/>
            <a:ext cx="403388" cy="212698"/>
          </a:xfrm>
          <a:prstGeom prst="rect">
            <a:avLst/>
          </a:prstGeom>
        </p:spPr>
      </p:pic>
      <p:pic>
        <p:nvPicPr>
          <p:cNvPr id="13" name="Picture 2" descr="Image result for SAE international cds logo high definition">
            <a:extLst>
              <a:ext uri="{FF2B5EF4-FFF2-40B4-BE49-F238E27FC236}">
                <a16:creationId xmlns:a16="http://schemas.microsoft.com/office/drawing/2014/main" id="{633C9EA2-ED02-4EDA-915D-A752993BF78F}"/>
              </a:ext>
            </a:extLst>
          </p:cNvPr>
          <p:cNvPicPr>
            <a:picLocks noChangeAspect="1" noChangeArrowheads="1"/>
          </p:cNvPicPr>
          <p:nvPr userDrawn="1"/>
        </p:nvPicPr>
        <p:blipFill>
          <a:blip r:embed="rId28" cstate="print">
            <a:extLst>
              <a:ext uri="{28A0092B-C50C-407E-A947-70E740481C1C}">
                <a14:useLocalDpi xmlns:a14="http://schemas.microsoft.com/office/drawing/2010/main" val="0"/>
              </a:ext>
            </a:extLst>
          </a:blip>
          <a:srcRect/>
          <a:stretch>
            <a:fillRect/>
          </a:stretch>
        </p:blipFill>
        <p:spPr bwMode="auto">
          <a:xfrm>
            <a:off x="184612" y="-30356"/>
            <a:ext cx="558068" cy="38071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age result for SAE international cds logo high definition">
            <a:extLst>
              <a:ext uri="{FF2B5EF4-FFF2-40B4-BE49-F238E27FC236}">
                <a16:creationId xmlns:a16="http://schemas.microsoft.com/office/drawing/2014/main" id="{1F959105-B7B5-4633-AE11-2E30FA87E5B8}"/>
              </a:ext>
            </a:extLst>
          </p:cNvPr>
          <p:cNvPicPr>
            <a:picLocks noChangeAspect="1" noChangeArrowheads="1"/>
          </p:cNvPicPr>
          <p:nvPr userDrawn="1"/>
        </p:nvPicPr>
        <p:blipFill>
          <a:blip r:embed="rId29" cstate="print">
            <a:extLst>
              <a:ext uri="{28A0092B-C50C-407E-A947-70E740481C1C}">
                <a14:useLocalDpi xmlns:a14="http://schemas.microsoft.com/office/drawing/2010/main" val="0"/>
              </a:ext>
            </a:extLst>
          </a:blip>
          <a:srcRect/>
          <a:stretch>
            <a:fillRect/>
          </a:stretch>
        </p:blipFill>
        <p:spPr bwMode="auto">
          <a:xfrm>
            <a:off x="11315699" y="6587789"/>
            <a:ext cx="440583" cy="300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561799"/>
      </p:ext>
    </p:extLst>
  </p:cSld>
  <p:clrMap bg1="lt1" tx1="dk1" bg2="lt2" tx2="dk2" accent1="accent1" accent2="accent2" accent3="accent3" accent4="accent4" accent5="accent5" accent6="accent6" hlink="hlink" folHlink="folHlink"/>
  <p:sldLayoutIdLst>
    <p:sldLayoutId id="2147483650" r:id="rId1"/>
    <p:sldLayoutId id="2147483791" r:id="rId2"/>
    <p:sldLayoutId id="2147483793" r:id="rId3"/>
    <p:sldLayoutId id="2147483655" r:id="rId4"/>
    <p:sldLayoutId id="2147483787" r:id="rId5"/>
    <p:sldLayoutId id="2147483789" r:id="rId6"/>
    <p:sldLayoutId id="2147483785" r:id="rId7"/>
    <p:sldLayoutId id="2147483790" r:id="rId8"/>
    <p:sldLayoutId id="2147483692" r:id="rId9"/>
    <p:sldLayoutId id="2147483735" r:id="rId10"/>
    <p:sldLayoutId id="2147483652" r:id="rId11"/>
    <p:sldLayoutId id="2147483734" r:id="rId12"/>
    <p:sldLayoutId id="2147483653" r:id="rId13"/>
    <p:sldLayoutId id="2147483694" r:id="rId14"/>
    <p:sldLayoutId id="2147483685" r:id="rId15"/>
    <p:sldLayoutId id="2147483689" r:id="rId16"/>
    <p:sldLayoutId id="2147483679" r:id="rId17"/>
    <p:sldLayoutId id="2147483680" r:id="rId18"/>
    <p:sldLayoutId id="2147483783" r:id="rId19"/>
    <p:sldLayoutId id="2147483782" r:id="rId20"/>
    <p:sldLayoutId id="2147483795" r:id="rId21"/>
    <p:sldLayoutId id="2147483796" r:id="rId22"/>
    <p:sldLayoutId id="2147483797"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spcBef>
          <a:spcPct val="0"/>
        </a:spcBef>
        <a:buNone/>
        <a:defRPr sz="2800" b="1" kern="1200">
          <a:solidFill>
            <a:schemeClr val="bg1"/>
          </a:solidFill>
          <a:effectLst>
            <a:outerShdw blurRad="25400" dist="25400" dir="2700000" algn="tl">
              <a:srgbClr val="000000">
                <a:alpha val="43137"/>
              </a:srgbClr>
            </a:outerShdw>
          </a:effectLst>
          <a:latin typeface="Arial" pitchFamily="34" charset="0"/>
          <a:ea typeface="+mj-ea"/>
          <a:cs typeface="Arial" pitchFamily="34" charset="0"/>
        </a:defRPr>
      </a:lvl1pPr>
    </p:titleStyle>
    <p:bodyStyle>
      <a:lvl1pPr marL="0" indent="0" algn="l" defTabSz="914400" rtl="0" eaLnBrk="1" latinLnBrk="0" hangingPunct="1">
        <a:lnSpc>
          <a:spcPct val="100000"/>
        </a:lnSpc>
        <a:spcBef>
          <a:spcPts val="1200"/>
        </a:spcBef>
        <a:buFont typeface="Arial" pitchFamily="34" charset="0"/>
        <a:buNone/>
        <a:defRPr sz="2400" b="1" kern="1200">
          <a:solidFill>
            <a:schemeClr val="tx1"/>
          </a:solidFill>
          <a:latin typeface="Arial" pitchFamily="34" charset="0"/>
          <a:ea typeface="+mn-ea"/>
          <a:cs typeface="Arial" pitchFamily="34" charset="0"/>
        </a:defRPr>
      </a:lvl1pPr>
      <a:lvl2pPr marL="285750" indent="-103188" algn="l" defTabSz="914400" rtl="0" eaLnBrk="1" latinLnBrk="0" hangingPunct="1">
        <a:lnSpc>
          <a:spcPct val="90000"/>
        </a:lnSpc>
        <a:spcBef>
          <a:spcPts val="400"/>
        </a:spcBef>
        <a:spcAft>
          <a:spcPts val="0"/>
        </a:spcAft>
        <a:buFont typeface="Arial" pitchFamily="34" charset="0"/>
        <a:buNone/>
        <a:defRPr sz="2000" b="0" kern="1200">
          <a:solidFill>
            <a:schemeClr val="tx1"/>
          </a:solidFill>
          <a:latin typeface="Arial" pitchFamily="34" charset="0"/>
          <a:ea typeface="+mn-ea"/>
          <a:cs typeface="Arial" pitchFamily="34" charset="0"/>
        </a:defRPr>
      </a:lvl2pPr>
      <a:lvl3pPr marL="511175" indent="-146050" algn="l" defTabSz="914400" rtl="0" eaLnBrk="1" latinLnBrk="0" hangingPunct="1">
        <a:lnSpc>
          <a:spcPct val="90000"/>
        </a:lnSpc>
        <a:spcBef>
          <a:spcPts val="400"/>
        </a:spcBef>
        <a:spcAft>
          <a:spcPts val="0"/>
        </a:spcAft>
        <a:buFont typeface="Arial" pitchFamily="34" charset="0"/>
        <a:buNone/>
        <a:defRPr sz="1800" b="0" i="1" kern="1200">
          <a:solidFill>
            <a:schemeClr val="tx1"/>
          </a:solidFill>
          <a:latin typeface="Arial" pitchFamily="34" charset="0"/>
          <a:ea typeface="+mn-ea"/>
          <a:cs typeface="Arial" pitchFamily="34" charset="0"/>
        </a:defRPr>
      </a:lvl3pPr>
      <a:lvl4pPr marL="746125" indent="-106363" algn="l" defTabSz="914400" rtl="0" eaLnBrk="1" latinLnBrk="0" hangingPunct="1">
        <a:lnSpc>
          <a:spcPct val="90000"/>
        </a:lnSpc>
        <a:spcBef>
          <a:spcPts val="200"/>
        </a:spcBef>
        <a:buFont typeface="Arial" pitchFamily="34" charset="0"/>
        <a:buNone/>
        <a:defRPr sz="1400" b="0" kern="1200">
          <a:solidFill>
            <a:schemeClr val="tx1"/>
          </a:solidFill>
          <a:latin typeface="Arial" pitchFamily="34" charset="0"/>
          <a:ea typeface="+mn-ea"/>
          <a:cs typeface="Arial" pitchFamily="34" charset="0"/>
        </a:defRPr>
      </a:lvl4pPr>
      <a:lvl5pPr marL="1031875" indent="-117475" algn="l" defTabSz="914400" rtl="0" eaLnBrk="1" latinLnBrk="0" hangingPunct="1">
        <a:lnSpc>
          <a:spcPct val="90000"/>
        </a:lnSpc>
        <a:spcBef>
          <a:spcPts val="200"/>
        </a:spcBef>
        <a:buFont typeface="Arial" pitchFamily="34" charset="0"/>
        <a:buNone/>
        <a:defRPr sz="1400" b="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bajasae.net/go/downloads"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2"/>
          </p:nvPr>
        </p:nvSpPr>
        <p:spPr/>
        <p:txBody>
          <a:bodyPr/>
          <a:lstStyle/>
          <a:p>
            <a:pPr algn="r">
              <a:defRPr/>
            </a:pPr>
            <a:fld id="{E855780E-3866-46CD-9270-CC3A93C6A43B}" type="slidenum">
              <a:rPr lang="en-US" sz="900" b="1">
                <a:solidFill>
                  <a:srgbClr val="262626"/>
                </a:solidFill>
                <a:latin typeface="Arial"/>
              </a:rPr>
              <a:pPr algn="r">
                <a:defRPr/>
              </a:pPr>
              <a:t>1</a:t>
            </a:fld>
            <a:endParaRPr lang="en-US" sz="900" b="1"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r>
              <a:rPr lang="en-US" dirty="0"/>
              <a:t>Instructions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idx="1"/>
          </p:nvPr>
        </p:nvSpPr>
        <p:spPr/>
        <p:txBody>
          <a:bodyPr>
            <a:normAutofit/>
          </a:bodyPr>
          <a:lstStyle/>
          <a:p>
            <a:r>
              <a:rPr lang="en-US" sz="2100" b="0" dirty="0"/>
              <a:t>In 2021 the Baja SAE Design Report and Spec Sheet were replaced by the Design Review Briefing (DRB), in 2025 we will use the DRB as well. The following .ppt is the template for the DRB and each team is </a:t>
            </a:r>
            <a:r>
              <a:rPr lang="en-US" sz="2100" u="sng" dirty="0"/>
              <a:t>required</a:t>
            </a:r>
            <a:r>
              <a:rPr lang="en-US" sz="2100" b="0" dirty="0"/>
              <a:t> to use this format. Minor modifications made to the template are allowed, but keep in mind the score sheets are aligned with the template. It is also</a:t>
            </a:r>
            <a:r>
              <a:rPr lang="en-US" sz="2100" b="0" i="1" dirty="0"/>
              <a:t> </a:t>
            </a:r>
            <a:r>
              <a:rPr lang="en-US" sz="2100" u="sng" dirty="0"/>
              <a:t>required</a:t>
            </a:r>
            <a:r>
              <a:rPr lang="en-US" sz="2100" b="0" dirty="0"/>
              <a:t> to convert your .ppt to a .pdf (Maximum file size = 25MB), save it as “University_Name_2025_Baja_SAE_DRB” and submit to BajaSAE.net by the </a:t>
            </a:r>
            <a:r>
              <a:rPr lang="en-US" sz="2100" u="sng" dirty="0"/>
              <a:t>date posted on BajaSAE.net </a:t>
            </a:r>
            <a:r>
              <a:rPr lang="en-US" sz="2100" b="0" dirty="0"/>
              <a:t>for the event you will attending </a:t>
            </a:r>
            <a:r>
              <a:rPr lang="en-US" sz="2100" u="sng" dirty="0"/>
              <a:t>AND bring a printed copy to the design event. </a:t>
            </a:r>
          </a:p>
          <a:p>
            <a:r>
              <a:rPr lang="en-US" sz="4000" b="0" dirty="0"/>
              <a:t>For additional information on the 2025 Baja SAE Design event go to </a:t>
            </a:r>
            <a:r>
              <a:rPr lang="en-US" sz="4000" b="0" dirty="0">
                <a:hlinkClick r:id="rId2"/>
              </a:rPr>
              <a:t>www.bajasae.net/go/downloads</a:t>
            </a:r>
            <a:r>
              <a:rPr lang="en-US" sz="4000" b="0" dirty="0"/>
              <a:t> </a:t>
            </a:r>
          </a:p>
        </p:txBody>
      </p:sp>
      <p:sp>
        <p:nvSpPr>
          <p:cNvPr id="2" name="TextBox 1">
            <a:extLst>
              <a:ext uri="{FF2B5EF4-FFF2-40B4-BE49-F238E27FC236}">
                <a16:creationId xmlns:a16="http://schemas.microsoft.com/office/drawing/2014/main" id="{28116E1E-6AB1-42C3-8A69-332AA2C7DF6B}"/>
              </a:ext>
            </a:extLst>
          </p:cNvPr>
          <p:cNvSpPr txBox="1"/>
          <p:nvPr/>
        </p:nvSpPr>
        <p:spPr>
          <a:xfrm>
            <a:off x="207664" y="4888039"/>
            <a:ext cx="11813573" cy="584775"/>
          </a:xfrm>
          <a:prstGeom prst="rect">
            <a:avLst/>
          </a:prstGeom>
          <a:solidFill>
            <a:srgbClr val="FF0000"/>
          </a:solidFill>
          <a:ln w="57150">
            <a:solidFill>
              <a:schemeClr val="tx1"/>
            </a:solidFill>
          </a:ln>
        </p:spPr>
        <p:txBody>
          <a:bodyPr wrap="square" rtlCol="0">
            <a:spAutoFit/>
          </a:bodyPr>
          <a:lstStyle/>
          <a:p>
            <a:pPr algn="ctr"/>
            <a:r>
              <a:rPr lang="en-US" sz="3200" b="1" dirty="0"/>
              <a:t>Delete this slide and yellow boxes before converting to .pdf</a:t>
            </a:r>
          </a:p>
        </p:txBody>
      </p:sp>
      <p:pic>
        <p:nvPicPr>
          <p:cNvPr id="8" name="Picture 2" descr="Image result for SAE international cds logo high definition">
            <a:extLst>
              <a:ext uri="{FF2B5EF4-FFF2-40B4-BE49-F238E27FC236}">
                <a16:creationId xmlns:a16="http://schemas.microsoft.com/office/drawing/2014/main" id="{0663C5BF-881D-43BF-8CFF-3C6BDD5666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61246" y="5472814"/>
            <a:ext cx="1730754" cy="118072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A6CDB9AA-67EE-4A6A-9D20-0F7391D7CB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827" y="6063178"/>
            <a:ext cx="3779022" cy="422109"/>
          </a:xfrm>
          <a:prstGeom prst="rect">
            <a:avLst/>
          </a:prstGeom>
        </p:spPr>
      </p:pic>
    </p:spTree>
    <p:extLst>
      <p:ext uri="{BB962C8B-B14F-4D97-AF65-F5344CB8AC3E}">
        <p14:creationId xmlns:p14="http://schemas.microsoft.com/office/powerpoint/2010/main" val="234738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2CFDF-F0C5-445D-9539-1990451EF4E6}"/>
              </a:ext>
            </a:extLst>
          </p:cNvPr>
          <p:cNvSpPr>
            <a:spLocks noGrp="1"/>
          </p:cNvSpPr>
          <p:nvPr>
            <p:ph type="title"/>
          </p:nvPr>
        </p:nvSpPr>
        <p:spPr/>
        <p:txBody>
          <a:bodyPr/>
          <a:lstStyle/>
          <a:p>
            <a:r>
              <a:rPr lang="en-US" dirty="0">
                <a:effectLst/>
              </a:rPr>
              <a:t>FULL VEHICLE ENGINEERING</a:t>
            </a:r>
            <a:endParaRPr lang="en-US" dirty="0"/>
          </a:p>
        </p:txBody>
      </p:sp>
      <p:sp>
        <p:nvSpPr>
          <p:cNvPr id="3" name="Content Placeholder 2">
            <a:extLst>
              <a:ext uri="{FF2B5EF4-FFF2-40B4-BE49-F238E27FC236}">
                <a16:creationId xmlns:a16="http://schemas.microsoft.com/office/drawing/2014/main" id="{979D620A-06E2-4C02-BF5D-8541167D88CD}"/>
              </a:ext>
            </a:extLst>
          </p:cNvPr>
          <p:cNvSpPr>
            <a:spLocks noGrp="1"/>
          </p:cNvSpPr>
          <p:nvPr>
            <p:ph sz="half" idx="2"/>
          </p:nvPr>
        </p:nvSpPr>
        <p:spPr>
          <a:xfrm>
            <a:off x="205318" y="1304925"/>
            <a:ext cx="11781365" cy="4825287"/>
          </a:xfrm>
        </p:spPr>
        <p:txBody>
          <a:bodyPr>
            <a:normAutofit lnSpcReduction="10000"/>
          </a:bodyPr>
          <a:lstStyle/>
          <a:p>
            <a:pPr marL="285750" indent="-285750">
              <a:buFont typeface="Arial" panose="020B0604020202020204" pitchFamily="34" charset="0"/>
              <a:buChar char="•"/>
            </a:pPr>
            <a:r>
              <a:rPr lang="en-US" dirty="0"/>
              <a:t>How did you achieve the measurable data for your vehicle goals?</a:t>
            </a:r>
          </a:p>
          <a:p>
            <a:pPr marL="404622" lvl="1" indent="-285750">
              <a:buFont typeface="Courier New" panose="02070309020205020404" pitchFamily="49" charset="0"/>
              <a:buChar char="o"/>
            </a:pPr>
            <a:r>
              <a:rPr lang="en-US" dirty="0"/>
              <a:t>Past years vehicles</a:t>
            </a:r>
          </a:p>
          <a:p>
            <a:pPr marL="404622" lvl="1" indent="-285750">
              <a:buFont typeface="Courier New" panose="02070309020205020404" pitchFamily="49" charset="0"/>
              <a:buChar char="o"/>
            </a:pPr>
            <a:r>
              <a:rPr lang="en-US" dirty="0"/>
              <a:t>Competitor vehicles</a:t>
            </a:r>
          </a:p>
          <a:p>
            <a:pPr marL="404622" lvl="1" indent="-285750">
              <a:buFont typeface="Courier New" panose="02070309020205020404" pitchFamily="49" charset="0"/>
              <a:buChar char="o"/>
            </a:pPr>
            <a:r>
              <a:rPr lang="en-US" dirty="0"/>
              <a:t>Other vehicles in the market today</a:t>
            </a:r>
          </a:p>
          <a:p>
            <a:pPr marL="404622"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What evaluation/testing was completed?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 do your vehicle goals compare to the benchmark data collected?</a:t>
            </a:r>
          </a:p>
          <a:p>
            <a:pPr marL="404622" lvl="1" indent="-285750">
              <a:buFont typeface="Courier New" panose="02070309020205020404" pitchFamily="49" charset="0"/>
              <a:buChar char="o"/>
            </a:pPr>
            <a:r>
              <a:rPr lang="en-US" dirty="0"/>
              <a:t>Equivalent to, better than by XX%, …</a:t>
            </a:r>
          </a:p>
          <a:p>
            <a:pPr lvl="1"/>
            <a:endParaRPr lang="en-US" dirty="0"/>
          </a:p>
          <a:p>
            <a:pPr marL="285750" indent="-285750">
              <a:buFont typeface="Arial" panose="020B0604020202020204" pitchFamily="34" charset="0"/>
              <a:buChar char="•"/>
            </a:pPr>
            <a:r>
              <a:rPr lang="en-US" dirty="0"/>
              <a:t>What research was conducted to help identify potential options that could achieve the vehicle goals</a:t>
            </a:r>
          </a:p>
          <a:p>
            <a:pPr marL="404622" lvl="1" indent="-285750">
              <a:buFont typeface="Courier New" panose="02070309020205020404" pitchFamily="49" charset="0"/>
              <a:buChar char="o"/>
            </a:pPr>
            <a:r>
              <a:rPr lang="en-US" dirty="0"/>
              <a:t>What technologies or designs were available to help achieve the goal</a:t>
            </a:r>
          </a:p>
          <a:p>
            <a:pPr marL="404622" lvl="1" indent="-285750">
              <a:buFont typeface="Courier New" panose="02070309020205020404" pitchFamily="49" charset="0"/>
              <a:buChar char="o"/>
            </a:pPr>
            <a:r>
              <a:rPr lang="en-US" dirty="0"/>
              <a:t>What resources were available to your team that you utilized</a:t>
            </a:r>
          </a:p>
          <a:p>
            <a:pPr marL="404622"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List out all the options that were considered and what goal(s) it could potentially help achieve</a:t>
            </a:r>
          </a:p>
          <a:p>
            <a:pPr lvl="1"/>
            <a:endParaRPr lang="en-US" dirty="0"/>
          </a:p>
        </p:txBody>
      </p:sp>
      <p:sp>
        <p:nvSpPr>
          <p:cNvPr id="7" name="Text Placeholder 6">
            <a:extLst>
              <a:ext uri="{FF2B5EF4-FFF2-40B4-BE49-F238E27FC236}">
                <a16:creationId xmlns:a16="http://schemas.microsoft.com/office/drawing/2014/main" id="{BFD0A44C-F6BB-4AD7-BC7D-86076EFF46BE}"/>
              </a:ext>
            </a:extLst>
          </p:cNvPr>
          <p:cNvSpPr>
            <a:spLocks noGrp="1"/>
          </p:cNvSpPr>
          <p:nvPr>
            <p:ph type="body" sz="quarter" idx="16"/>
          </p:nvPr>
        </p:nvSpPr>
        <p:spPr/>
        <p:txBody>
          <a:bodyPr/>
          <a:lstStyle/>
          <a:p>
            <a:r>
              <a:rPr lang="en-US" dirty="0"/>
              <a:t>Benchmarking and Research</a:t>
            </a:r>
          </a:p>
        </p:txBody>
      </p:sp>
    </p:spTree>
    <p:extLst>
      <p:ext uri="{BB962C8B-B14F-4D97-AF65-F5344CB8AC3E}">
        <p14:creationId xmlns:p14="http://schemas.microsoft.com/office/powerpoint/2010/main" val="958157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CD32-75B8-43EC-8215-4A64813C53D4}"/>
              </a:ext>
            </a:extLst>
          </p:cNvPr>
          <p:cNvSpPr>
            <a:spLocks noGrp="1"/>
          </p:cNvSpPr>
          <p:nvPr>
            <p:ph type="title"/>
          </p:nvPr>
        </p:nvSpPr>
        <p:spPr/>
        <p:txBody>
          <a:bodyPr/>
          <a:lstStyle/>
          <a:p>
            <a:r>
              <a:rPr lang="en-US" dirty="0">
                <a:effectLst/>
              </a:rPr>
              <a:t>FULL VEHICLE ENGINEERING</a:t>
            </a:r>
            <a:endParaRPr lang="en-US" dirty="0"/>
          </a:p>
        </p:txBody>
      </p:sp>
      <p:sp>
        <p:nvSpPr>
          <p:cNvPr id="3" name="Content Placeholder 2">
            <a:extLst>
              <a:ext uri="{FF2B5EF4-FFF2-40B4-BE49-F238E27FC236}">
                <a16:creationId xmlns:a16="http://schemas.microsoft.com/office/drawing/2014/main" id="{AE223BB4-A62A-4233-9814-6A5FA5726986}"/>
              </a:ext>
            </a:extLst>
          </p:cNvPr>
          <p:cNvSpPr>
            <a:spLocks noGrp="1"/>
          </p:cNvSpPr>
          <p:nvPr>
            <p:ph sz="half" idx="2"/>
          </p:nvPr>
        </p:nvSpPr>
        <p:spPr>
          <a:xfrm>
            <a:off x="205318" y="1304925"/>
            <a:ext cx="11781365" cy="4853279"/>
          </a:xfrm>
        </p:spPr>
        <p:txBody>
          <a:bodyPr>
            <a:normAutofit/>
          </a:bodyPr>
          <a:lstStyle/>
          <a:p>
            <a:pPr marL="285750" indent="-285750">
              <a:buFont typeface="Arial" panose="020B0604020202020204" pitchFamily="34" charset="0"/>
              <a:buChar char="•"/>
            </a:pPr>
            <a:r>
              <a:rPr lang="en-US" dirty="0"/>
              <a:t>How did you select the components/subsystems used?</a:t>
            </a:r>
          </a:p>
          <a:p>
            <a:pPr marL="404622" lvl="1" indent="-285750">
              <a:buFont typeface="Courier New" panose="02070309020205020404" pitchFamily="49" charset="0"/>
              <a:buChar char="o"/>
            </a:pPr>
            <a:r>
              <a:rPr lang="en-US" dirty="0"/>
              <a:t>Packaging study</a:t>
            </a:r>
          </a:p>
          <a:p>
            <a:pPr marL="404622" lvl="1" indent="-285750">
              <a:buFont typeface="Courier New" panose="02070309020205020404" pitchFamily="49" charset="0"/>
              <a:buChar char="o"/>
            </a:pPr>
            <a:r>
              <a:rPr lang="en-US" dirty="0"/>
              <a:t>Feasibility study</a:t>
            </a:r>
          </a:p>
          <a:p>
            <a:pPr marL="404622" lvl="1" indent="-285750">
              <a:buFont typeface="Courier New" panose="02070309020205020404" pitchFamily="49" charset="0"/>
              <a:buChar char="o"/>
            </a:pPr>
            <a:r>
              <a:rPr lang="en-US" dirty="0"/>
              <a:t>Preliminary analysis</a:t>
            </a:r>
          </a:p>
          <a:p>
            <a:pPr marL="404622" lvl="1" indent="-285750">
              <a:buFont typeface="Courier New" panose="02070309020205020404" pitchFamily="49" charset="0"/>
              <a:buChar char="o"/>
            </a:pPr>
            <a:r>
              <a:rPr lang="en-US" dirty="0"/>
              <a:t>Preliminary test data</a:t>
            </a:r>
          </a:p>
          <a:p>
            <a:pPr marL="404622" lvl="1" indent="-285750">
              <a:buFont typeface="Courier New" panose="02070309020205020404" pitchFamily="49" charset="0"/>
              <a:buChar char="o"/>
            </a:pPr>
            <a:r>
              <a:rPr lang="en-US" dirty="0"/>
              <a:t>List of pros &amp; cons for each option</a:t>
            </a:r>
          </a:p>
          <a:p>
            <a:pPr marL="404622" lvl="1" indent="-285750">
              <a:buFont typeface="Courier New" panose="02070309020205020404" pitchFamily="49" charset="0"/>
              <a:buChar char="o"/>
            </a:pPr>
            <a:r>
              <a:rPr lang="en-US" dirty="0"/>
              <a:t>Decision matrix</a:t>
            </a:r>
          </a:p>
          <a:p>
            <a:pPr marL="404622"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What components/subsystems did you ultimately select for your vehicle?</a:t>
            </a:r>
          </a:p>
          <a:p>
            <a:pPr marL="404622" lvl="1" indent="-285750">
              <a:buFont typeface="Courier New" panose="02070309020205020404" pitchFamily="49" charset="0"/>
              <a:buChar char="o"/>
            </a:pPr>
            <a:r>
              <a:rPr lang="en-US" dirty="0"/>
              <a:t>Work above should support your decision</a:t>
            </a:r>
          </a:p>
        </p:txBody>
      </p:sp>
      <p:sp>
        <p:nvSpPr>
          <p:cNvPr id="7" name="Text Placeholder 6">
            <a:extLst>
              <a:ext uri="{FF2B5EF4-FFF2-40B4-BE49-F238E27FC236}">
                <a16:creationId xmlns:a16="http://schemas.microsoft.com/office/drawing/2014/main" id="{2850E1D1-AF5C-44CD-84DA-7D94C403DA05}"/>
              </a:ext>
            </a:extLst>
          </p:cNvPr>
          <p:cNvSpPr>
            <a:spLocks noGrp="1"/>
          </p:cNvSpPr>
          <p:nvPr>
            <p:ph type="body" sz="quarter" idx="16"/>
          </p:nvPr>
        </p:nvSpPr>
        <p:spPr/>
        <p:txBody>
          <a:bodyPr/>
          <a:lstStyle/>
          <a:p>
            <a:r>
              <a:rPr lang="en-US" dirty="0"/>
              <a:t>Component &amp; Subsystem Selection</a:t>
            </a:r>
          </a:p>
        </p:txBody>
      </p:sp>
    </p:spTree>
    <p:extLst>
      <p:ext uri="{BB962C8B-B14F-4D97-AF65-F5344CB8AC3E}">
        <p14:creationId xmlns:p14="http://schemas.microsoft.com/office/powerpoint/2010/main" val="230693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3AB30D7-834C-47C6-BF0F-34D6DFD32A2A}"/>
              </a:ext>
            </a:extLst>
          </p:cNvPr>
          <p:cNvSpPr>
            <a:spLocks noGrp="1"/>
          </p:cNvSpPr>
          <p:nvPr>
            <p:ph type="body" sz="quarter" idx="13"/>
          </p:nvPr>
        </p:nvSpPr>
        <p:spPr/>
        <p:txBody>
          <a:bodyPr/>
          <a:lstStyle/>
          <a:p>
            <a:r>
              <a:rPr lang="en-US" dirty="0"/>
              <a:t>Top View</a:t>
            </a:r>
          </a:p>
        </p:txBody>
      </p:sp>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FULL VEHICLE ENGINEERING</a:t>
            </a:r>
            <a:endParaRPr lang="en-US" dirty="0"/>
          </a:p>
        </p:txBody>
      </p:sp>
      <p:sp>
        <p:nvSpPr>
          <p:cNvPr id="8" name="Content Placeholder 2">
            <a:extLst>
              <a:ext uri="{FF2B5EF4-FFF2-40B4-BE49-F238E27FC236}">
                <a16:creationId xmlns:a16="http://schemas.microsoft.com/office/drawing/2014/main" id="{B2C873D1-61EE-4C24-8580-4ADA39CAD084}"/>
              </a:ext>
            </a:extLst>
          </p:cNvPr>
          <p:cNvSpPr>
            <a:spLocks noGrp="1"/>
          </p:cNvSpPr>
          <p:nvPr>
            <p:ph idx="1"/>
          </p:nvPr>
        </p:nvSpPr>
        <p:spPr/>
        <p:txBody>
          <a:bodyPr/>
          <a:lstStyle/>
          <a:p>
            <a:pPr marL="342900" indent="-342900">
              <a:buFont typeface="Arial" panose="020B0604020202020204" pitchFamily="34" charset="0"/>
              <a:buChar char="•"/>
            </a:pPr>
            <a:r>
              <a:rPr lang="en-US" dirty="0"/>
              <a:t>CAD Views</a:t>
            </a:r>
          </a:p>
          <a:p>
            <a:pPr marL="512763" lvl="1" indent="-342900">
              <a:buFont typeface="Courier New" panose="02070309020205020404" pitchFamily="49" charset="0"/>
              <a:buChar char="o"/>
            </a:pPr>
            <a:r>
              <a:rPr lang="en-US" dirty="0"/>
              <a:t>CAD images of Top, Left side and Front View of your Baja SAE car (1 page for each view)</a:t>
            </a:r>
          </a:p>
          <a:p>
            <a:pPr marL="512763" lvl="1" indent="-342900">
              <a:buFont typeface="Courier New" panose="02070309020205020404" pitchFamily="49" charset="0"/>
              <a:buChar char="o"/>
            </a:pPr>
            <a:r>
              <a:rPr lang="en-US" dirty="0"/>
              <a:t>Should be a graphical representation of the final product </a:t>
            </a:r>
          </a:p>
          <a:p>
            <a:pPr marL="682625" lvl="2" indent="-342900">
              <a:buFont typeface="Wingdings" panose="05000000000000000000" pitchFamily="2" charset="2"/>
              <a:buChar char="§"/>
            </a:pPr>
            <a:r>
              <a:rPr lang="en-US" dirty="0"/>
              <a:t>Full Color (not line drawings)</a:t>
            </a:r>
          </a:p>
          <a:p>
            <a:pPr marL="682625" lvl="2" indent="-342900">
              <a:buFont typeface="Wingdings" panose="05000000000000000000" pitchFamily="2" charset="2"/>
              <a:buChar char="§"/>
            </a:pPr>
            <a:r>
              <a:rPr lang="en-US" dirty="0"/>
              <a:t>Needs to include all parts (including fasteners and routings)</a:t>
            </a:r>
          </a:p>
          <a:p>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12</a:t>
            </a:fld>
            <a:endParaRPr lang="en-US" dirty="0">
              <a:solidFill>
                <a:srgbClr val="262626"/>
              </a:solidFill>
              <a:latin typeface="Arial"/>
            </a:endParaRPr>
          </a:p>
        </p:txBody>
      </p:sp>
    </p:spTree>
    <p:extLst>
      <p:ext uri="{BB962C8B-B14F-4D97-AF65-F5344CB8AC3E}">
        <p14:creationId xmlns:p14="http://schemas.microsoft.com/office/powerpoint/2010/main" val="324312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23D2FB-3275-4CEF-9C2D-0A9630E0129F}"/>
              </a:ext>
            </a:extLst>
          </p:cNvPr>
          <p:cNvSpPr>
            <a:spLocks noGrp="1"/>
          </p:cNvSpPr>
          <p:nvPr>
            <p:ph type="body" sz="quarter" idx="13"/>
          </p:nvPr>
        </p:nvSpPr>
        <p:spPr/>
        <p:txBody>
          <a:bodyPr/>
          <a:lstStyle/>
          <a:p>
            <a:r>
              <a:rPr lang="en-US" dirty="0"/>
              <a:t>Left Side View</a:t>
            </a:r>
          </a:p>
        </p:txBody>
      </p:sp>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FULL VEHICLE ENGINEERING</a:t>
            </a:r>
            <a:endParaRPr lang="en-US" dirty="0"/>
          </a:p>
        </p:txBody>
      </p:sp>
      <p:sp>
        <p:nvSpPr>
          <p:cNvPr id="8" name="Content Placeholder 2">
            <a:extLst>
              <a:ext uri="{FF2B5EF4-FFF2-40B4-BE49-F238E27FC236}">
                <a16:creationId xmlns:a16="http://schemas.microsoft.com/office/drawing/2014/main" id="{B2C873D1-61EE-4C24-8580-4ADA39CAD084}"/>
              </a:ext>
            </a:extLst>
          </p:cNvPr>
          <p:cNvSpPr>
            <a:spLocks noGrp="1"/>
          </p:cNvSpPr>
          <p:nvPr>
            <p:ph idx="1"/>
          </p:nvPr>
        </p:nvSpPr>
        <p:spPr/>
        <p:txBody>
          <a:bodyPr/>
          <a:lstStyle/>
          <a:p>
            <a:pPr marL="342900" indent="-342900">
              <a:buFont typeface="Arial" panose="020B0604020202020204" pitchFamily="34" charset="0"/>
              <a:buChar char="•"/>
            </a:pPr>
            <a:r>
              <a:rPr lang="en-US" dirty="0"/>
              <a:t>CAD Views</a:t>
            </a:r>
          </a:p>
          <a:p>
            <a:pPr marL="512763" lvl="1" indent="-342900">
              <a:buFont typeface="Courier New" panose="02070309020205020404" pitchFamily="49" charset="0"/>
              <a:buChar char="o"/>
            </a:pPr>
            <a:r>
              <a:rPr lang="en-US" dirty="0"/>
              <a:t>CAD images of Top, Left side and Front View of your Baja SAE car (1 page for each view)</a:t>
            </a:r>
          </a:p>
          <a:p>
            <a:pPr marL="512763" lvl="1" indent="-342900">
              <a:buFont typeface="Courier New" panose="02070309020205020404" pitchFamily="49" charset="0"/>
              <a:buChar char="o"/>
            </a:pPr>
            <a:r>
              <a:rPr lang="en-US" dirty="0"/>
              <a:t>Should be a graphical representation of the final product </a:t>
            </a:r>
          </a:p>
          <a:p>
            <a:pPr marL="682625" lvl="2" indent="-342900">
              <a:buFont typeface="Wingdings" panose="05000000000000000000" pitchFamily="2" charset="2"/>
              <a:buChar char="§"/>
            </a:pPr>
            <a:r>
              <a:rPr lang="en-US" dirty="0"/>
              <a:t>Full Color (not line drawings)</a:t>
            </a:r>
          </a:p>
          <a:p>
            <a:pPr marL="682625" lvl="2" indent="-342900">
              <a:buFont typeface="Wingdings" panose="05000000000000000000" pitchFamily="2" charset="2"/>
              <a:buChar char="§"/>
            </a:pPr>
            <a:r>
              <a:rPr lang="en-US" dirty="0"/>
              <a:t>Needs to include all parts (including fasteners and routings)</a:t>
            </a:r>
          </a:p>
          <a:p>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13</a:t>
            </a:fld>
            <a:endParaRPr lang="en-US" dirty="0">
              <a:solidFill>
                <a:srgbClr val="262626"/>
              </a:solidFill>
              <a:latin typeface="Arial"/>
            </a:endParaRPr>
          </a:p>
        </p:txBody>
      </p:sp>
    </p:spTree>
    <p:extLst>
      <p:ext uri="{BB962C8B-B14F-4D97-AF65-F5344CB8AC3E}">
        <p14:creationId xmlns:p14="http://schemas.microsoft.com/office/powerpoint/2010/main" val="184485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99E7C45-E9AC-46A3-8FC1-22F857D60E7B}"/>
              </a:ext>
            </a:extLst>
          </p:cNvPr>
          <p:cNvSpPr>
            <a:spLocks noGrp="1"/>
          </p:cNvSpPr>
          <p:nvPr>
            <p:ph type="body" sz="quarter" idx="13"/>
          </p:nvPr>
        </p:nvSpPr>
        <p:spPr/>
        <p:txBody>
          <a:bodyPr/>
          <a:lstStyle/>
          <a:p>
            <a:r>
              <a:rPr lang="en-US" dirty="0"/>
              <a:t>Front View</a:t>
            </a:r>
          </a:p>
        </p:txBody>
      </p:sp>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FULL VEHICLE ENGINEERING</a:t>
            </a:r>
            <a:endParaRPr lang="en-US" dirty="0"/>
          </a:p>
        </p:txBody>
      </p:sp>
      <p:sp>
        <p:nvSpPr>
          <p:cNvPr id="8" name="Content Placeholder 2">
            <a:extLst>
              <a:ext uri="{FF2B5EF4-FFF2-40B4-BE49-F238E27FC236}">
                <a16:creationId xmlns:a16="http://schemas.microsoft.com/office/drawing/2014/main" id="{B2C873D1-61EE-4C24-8580-4ADA39CAD084}"/>
              </a:ext>
            </a:extLst>
          </p:cNvPr>
          <p:cNvSpPr>
            <a:spLocks noGrp="1"/>
          </p:cNvSpPr>
          <p:nvPr>
            <p:ph idx="1"/>
          </p:nvPr>
        </p:nvSpPr>
        <p:spPr/>
        <p:txBody>
          <a:bodyPr/>
          <a:lstStyle/>
          <a:p>
            <a:pPr marL="342900" indent="-342900">
              <a:buFont typeface="Arial" panose="020B0604020202020204" pitchFamily="34" charset="0"/>
              <a:buChar char="•"/>
            </a:pPr>
            <a:r>
              <a:rPr lang="en-US" dirty="0"/>
              <a:t>CAD Views</a:t>
            </a:r>
          </a:p>
          <a:p>
            <a:pPr marL="512763" lvl="1" indent="-342900">
              <a:buFont typeface="Courier New" panose="02070309020205020404" pitchFamily="49" charset="0"/>
              <a:buChar char="o"/>
            </a:pPr>
            <a:r>
              <a:rPr lang="en-US" dirty="0"/>
              <a:t>CAD images of Top, Left side and Front View of your Baja SAE car (1 page for each view)</a:t>
            </a:r>
          </a:p>
          <a:p>
            <a:pPr marL="512763" lvl="1" indent="-342900">
              <a:buFont typeface="Courier New" panose="02070309020205020404" pitchFamily="49" charset="0"/>
              <a:buChar char="o"/>
            </a:pPr>
            <a:r>
              <a:rPr lang="en-US" dirty="0"/>
              <a:t>Should be a graphical representation of the final product </a:t>
            </a:r>
          </a:p>
          <a:p>
            <a:pPr marL="682625" lvl="2" indent="-342900">
              <a:buFont typeface="Wingdings" panose="05000000000000000000" pitchFamily="2" charset="2"/>
              <a:buChar char="§"/>
            </a:pPr>
            <a:r>
              <a:rPr lang="en-US" dirty="0"/>
              <a:t>Full Color (not line drawings)</a:t>
            </a:r>
          </a:p>
          <a:p>
            <a:pPr marL="682625" lvl="2" indent="-342900">
              <a:buFont typeface="Wingdings" panose="05000000000000000000" pitchFamily="2" charset="2"/>
              <a:buChar char="§"/>
            </a:pPr>
            <a:r>
              <a:rPr lang="en-US" dirty="0"/>
              <a:t>Needs to include all parts (including fasteners and routings)</a:t>
            </a:r>
          </a:p>
          <a:p>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14</a:t>
            </a:fld>
            <a:endParaRPr lang="en-US" dirty="0">
              <a:solidFill>
                <a:srgbClr val="262626"/>
              </a:solidFill>
              <a:latin typeface="Arial"/>
            </a:endParaRPr>
          </a:p>
        </p:txBody>
      </p:sp>
    </p:spTree>
    <p:extLst>
      <p:ext uri="{BB962C8B-B14F-4D97-AF65-F5344CB8AC3E}">
        <p14:creationId xmlns:p14="http://schemas.microsoft.com/office/powerpoint/2010/main" val="61257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CD32-75B8-43EC-8215-4A64813C53D4}"/>
              </a:ext>
            </a:extLst>
          </p:cNvPr>
          <p:cNvSpPr>
            <a:spLocks noGrp="1"/>
          </p:cNvSpPr>
          <p:nvPr>
            <p:ph type="title"/>
          </p:nvPr>
        </p:nvSpPr>
        <p:spPr/>
        <p:txBody>
          <a:bodyPr/>
          <a:lstStyle/>
          <a:p>
            <a:r>
              <a:rPr lang="en-US" dirty="0">
                <a:effectLst/>
              </a:rPr>
              <a:t>FULL VEHICLE ENGINEERING</a:t>
            </a:r>
            <a:endParaRPr lang="en-US" dirty="0"/>
          </a:p>
        </p:txBody>
      </p:sp>
      <p:sp>
        <p:nvSpPr>
          <p:cNvPr id="3" name="Content Placeholder 2">
            <a:extLst>
              <a:ext uri="{FF2B5EF4-FFF2-40B4-BE49-F238E27FC236}">
                <a16:creationId xmlns:a16="http://schemas.microsoft.com/office/drawing/2014/main" id="{AE223BB4-A62A-4233-9814-6A5FA5726986}"/>
              </a:ext>
            </a:extLst>
          </p:cNvPr>
          <p:cNvSpPr>
            <a:spLocks noGrp="1"/>
          </p:cNvSpPr>
          <p:nvPr>
            <p:ph sz="half" idx="2"/>
          </p:nvPr>
        </p:nvSpPr>
        <p:spPr>
          <a:xfrm>
            <a:off x="205318" y="1304925"/>
            <a:ext cx="11781365" cy="4834618"/>
          </a:xfrm>
        </p:spPr>
        <p:txBody>
          <a:bodyPr/>
          <a:lstStyle/>
          <a:p>
            <a:pPr marL="285750" indent="-285750">
              <a:buFont typeface="Arial" panose="020B0604020202020204" pitchFamily="34" charset="0"/>
              <a:buChar char="•"/>
            </a:pPr>
            <a:r>
              <a:rPr lang="en-US" dirty="0"/>
              <a:t>Show how the subsystems were integrated into your vehicle</a:t>
            </a:r>
          </a:p>
          <a:p>
            <a:pPr marL="404622" lvl="1" indent="-285750">
              <a:buFont typeface="Courier New" panose="02070309020205020404" pitchFamily="49" charset="0"/>
              <a:buChar char="o"/>
            </a:pPr>
            <a:r>
              <a:rPr lang="en-US" dirty="0"/>
              <a:t>CAD showing final placement and interaction with other subsystems</a:t>
            </a:r>
          </a:p>
          <a:p>
            <a:pPr marL="404622" lvl="1" indent="-285750">
              <a:buFont typeface="Courier New" panose="02070309020205020404" pitchFamily="49" charset="0"/>
              <a:buChar char="o"/>
            </a:pPr>
            <a:r>
              <a:rPr lang="en-US" dirty="0"/>
              <a:t>How were interface points between subsystems designed (Example: how were the suspension points integrated into the chassis to make sure they meet the design requirements)</a:t>
            </a:r>
          </a:p>
          <a:p>
            <a:pPr marL="404622" lvl="1" indent="-285750">
              <a:buFont typeface="Courier New" panose="02070309020205020404" pitchFamily="49" charset="0"/>
              <a:buChar char="o"/>
            </a:pPr>
            <a:r>
              <a:rPr lang="en-US" dirty="0"/>
              <a:t>Explain how the team worked through trade offs when subsystems had competing priorities.  What redesign steps were taken to resolve these issues. How did you choose what to prioritize? (Example: front steering rack placement for optimum steering geometry prevented brake and accelerator pedal from being in optimum ergonomic position for the driver)</a:t>
            </a:r>
          </a:p>
        </p:txBody>
      </p:sp>
      <p:sp>
        <p:nvSpPr>
          <p:cNvPr id="5" name="Text Placeholder 4">
            <a:extLst>
              <a:ext uri="{FF2B5EF4-FFF2-40B4-BE49-F238E27FC236}">
                <a16:creationId xmlns:a16="http://schemas.microsoft.com/office/drawing/2014/main" id="{A116D767-9CB0-49DC-B04B-0DFD564D7AA2}"/>
              </a:ext>
            </a:extLst>
          </p:cNvPr>
          <p:cNvSpPr>
            <a:spLocks noGrp="1"/>
          </p:cNvSpPr>
          <p:nvPr>
            <p:ph type="body" sz="quarter" idx="16"/>
          </p:nvPr>
        </p:nvSpPr>
        <p:spPr/>
        <p:txBody>
          <a:bodyPr/>
          <a:lstStyle/>
          <a:p>
            <a:r>
              <a:rPr lang="en-US" dirty="0"/>
              <a:t>Subsystem Integration</a:t>
            </a:r>
          </a:p>
        </p:txBody>
      </p:sp>
    </p:spTree>
    <p:extLst>
      <p:ext uri="{BB962C8B-B14F-4D97-AF65-F5344CB8AC3E}">
        <p14:creationId xmlns:p14="http://schemas.microsoft.com/office/powerpoint/2010/main" val="424621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CD32-75B8-43EC-8215-4A64813C53D4}"/>
              </a:ext>
            </a:extLst>
          </p:cNvPr>
          <p:cNvSpPr>
            <a:spLocks noGrp="1"/>
          </p:cNvSpPr>
          <p:nvPr>
            <p:ph type="title"/>
          </p:nvPr>
        </p:nvSpPr>
        <p:spPr/>
        <p:txBody>
          <a:bodyPr/>
          <a:lstStyle/>
          <a:p>
            <a:r>
              <a:rPr lang="en-US" dirty="0">
                <a:effectLst/>
              </a:rPr>
              <a:t>FULL VEHICLE ENGINEERING</a:t>
            </a:r>
            <a:endParaRPr lang="en-US" dirty="0"/>
          </a:p>
        </p:txBody>
      </p:sp>
      <p:sp>
        <p:nvSpPr>
          <p:cNvPr id="3" name="Content Placeholder 2">
            <a:extLst>
              <a:ext uri="{FF2B5EF4-FFF2-40B4-BE49-F238E27FC236}">
                <a16:creationId xmlns:a16="http://schemas.microsoft.com/office/drawing/2014/main" id="{AE223BB4-A62A-4233-9814-6A5FA5726986}"/>
              </a:ext>
            </a:extLst>
          </p:cNvPr>
          <p:cNvSpPr>
            <a:spLocks noGrp="1"/>
          </p:cNvSpPr>
          <p:nvPr>
            <p:ph sz="half" idx="2"/>
          </p:nvPr>
        </p:nvSpPr>
        <p:spPr>
          <a:xfrm>
            <a:off x="205318" y="1304925"/>
            <a:ext cx="11781365" cy="4853279"/>
          </a:xfrm>
        </p:spPr>
        <p:txBody>
          <a:bodyPr>
            <a:normAutofit/>
          </a:bodyPr>
          <a:lstStyle/>
          <a:p>
            <a:pPr marL="285750" indent="-285750">
              <a:buFont typeface="Arial" panose="020B0604020202020204" pitchFamily="34" charset="0"/>
              <a:buChar char="•"/>
            </a:pPr>
            <a:r>
              <a:rPr lang="en-US" dirty="0"/>
              <a:t>Show what analysis was done to ensure subsystems were designed to work well with each other (Examples: full vehicle dynamic suspension evaluation to ensure the front and rear suspensions work together to meet vehicle goals.  FEA of driveline loads into the chassis to ensure mounting of driveline components is sufficient)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Explain how analysis boundary conditions and loads were chosen and what data was collected for the analysis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Demonstrate how the analysis impacted the design of the vehicle.  Show analysis before and after a design change and explain how the change improved meeting your design goals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How did the analysis correlate back to physical test results</a:t>
            </a:r>
          </a:p>
        </p:txBody>
      </p:sp>
      <p:sp>
        <p:nvSpPr>
          <p:cNvPr id="5" name="Text Placeholder 4">
            <a:extLst>
              <a:ext uri="{FF2B5EF4-FFF2-40B4-BE49-F238E27FC236}">
                <a16:creationId xmlns:a16="http://schemas.microsoft.com/office/drawing/2014/main" id="{5F107DDB-402E-4D24-9E5C-94475D39C962}"/>
              </a:ext>
            </a:extLst>
          </p:cNvPr>
          <p:cNvSpPr>
            <a:spLocks noGrp="1"/>
          </p:cNvSpPr>
          <p:nvPr>
            <p:ph type="body" sz="quarter" idx="16"/>
          </p:nvPr>
        </p:nvSpPr>
        <p:spPr/>
        <p:txBody>
          <a:bodyPr/>
          <a:lstStyle/>
          <a:p>
            <a:r>
              <a:rPr lang="en-US" dirty="0"/>
              <a:t>Full Vehicle / Subsystem Integration Data Collection for Analysis and Analysis</a:t>
            </a:r>
          </a:p>
        </p:txBody>
      </p:sp>
    </p:spTree>
    <p:extLst>
      <p:ext uri="{BB962C8B-B14F-4D97-AF65-F5344CB8AC3E}">
        <p14:creationId xmlns:p14="http://schemas.microsoft.com/office/powerpoint/2010/main" val="2239901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CD32-75B8-43EC-8215-4A64813C53D4}"/>
              </a:ext>
            </a:extLst>
          </p:cNvPr>
          <p:cNvSpPr>
            <a:spLocks noGrp="1"/>
          </p:cNvSpPr>
          <p:nvPr>
            <p:ph type="title"/>
          </p:nvPr>
        </p:nvSpPr>
        <p:spPr/>
        <p:txBody>
          <a:bodyPr/>
          <a:lstStyle/>
          <a:p>
            <a:r>
              <a:rPr lang="en-US" dirty="0">
                <a:effectLst/>
              </a:rPr>
              <a:t>FULL VEHICLE ENGINEERING</a:t>
            </a:r>
            <a:endParaRPr lang="en-US" dirty="0"/>
          </a:p>
        </p:txBody>
      </p:sp>
      <p:sp>
        <p:nvSpPr>
          <p:cNvPr id="5" name="Content Placeholder 4">
            <a:extLst>
              <a:ext uri="{FF2B5EF4-FFF2-40B4-BE49-F238E27FC236}">
                <a16:creationId xmlns:a16="http://schemas.microsoft.com/office/drawing/2014/main" id="{9A221D81-AF2F-43E5-8006-6C56DE056104}"/>
              </a:ext>
            </a:extLst>
          </p:cNvPr>
          <p:cNvSpPr>
            <a:spLocks noGrp="1"/>
          </p:cNvSpPr>
          <p:nvPr>
            <p:ph sz="half" idx="2"/>
          </p:nvPr>
        </p:nvSpPr>
        <p:spPr>
          <a:xfrm>
            <a:off x="205318" y="1304925"/>
            <a:ext cx="11781365" cy="5161189"/>
          </a:xfrm>
        </p:spPr>
        <p:txBody>
          <a:bodyPr/>
          <a:lstStyle/>
          <a:p>
            <a:pPr marL="342900" indent="-342900">
              <a:buFont typeface="Arial" panose="020B0604020202020204" pitchFamily="34" charset="0"/>
              <a:buChar char="•"/>
            </a:pPr>
            <a:r>
              <a:rPr lang="en-US" dirty="0"/>
              <a:t>What physical subsystem or vehicle testing was conducted to demonstrate that your vehicle was capable of meeting your goals?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What measurable data was collected and how did that compare to the measurable goals you set?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How did the data that was collected correlate back to your analysis?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Demonstrate how the testing results impacted the design of the vehicle.  Show test results before and after a design change and explain how the change improved meeting your design goals</a:t>
            </a:r>
          </a:p>
        </p:txBody>
      </p:sp>
      <p:sp>
        <p:nvSpPr>
          <p:cNvPr id="4" name="Text Placeholder 3">
            <a:extLst>
              <a:ext uri="{FF2B5EF4-FFF2-40B4-BE49-F238E27FC236}">
                <a16:creationId xmlns:a16="http://schemas.microsoft.com/office/drawing/2014/main" id="{9503DAD5-251B-4658-8D9C-10319AC8FC1E}"/>
              </a:ext>
            </a:extLst>
          </p:cNvPr>
          <p:cNvSpPr>
            <a:spLocks noGrp="1"/>
          </p:cNvSpPr>
          <p:nvPr>
            <p:ph type="body" sz="quarter" idx="16"/>
          </p:nvPr>
        </p:nvSpPr>
        <p:spPr/>
        <p:txBody>
          <a:bodyPr/>
          <a:lstStyle/>
          <a:p>
            <a:r>
              <a:rPr lang="en-US" dirty="0"/>
              <a:t>Full Vehicle / Subsystem Integration Testing</a:t>
            </a:r>
          </a:p>
        </p:txBody>
      </p:sp>
    </p:spTree>
    <p:extLst>
      <p:ext uri="{BB962C8B-B14F-4D97-AF65-F5344CB8AC3E}">
        <p14:creationId xmlns:p14="http://schemas.microsoft.com/office/powerpoint/2010/main" val="3880835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9CD32-75B8-43EC-8215-4A64813C53D4}"/>
              </a:ext>
            </a:extLst>
          </p:cNvPr>
          <p:cNvSpPr>
            <a:spLocks noGrp="1"/>
          </p:cNvSpPr>
          <p:nvPr>
            <p:ph type="title"/>
          </p:nvPr>
        </p:nvSpPr>
        <p:spPr/>
        <p:txBody>
          <a:bodyPr/>
          <a:lstStyle/>
          <a:p>
            <a:r>
              <a:rPr lang="en-US" dirty="0">
                <a:effectLst/>
              </a:rPr>
              <a:t>FULL VEHICLE ENGINEERING</a:t>
            </a:r>
            <a:endParaRPr lang="en-US" dirty="0"/>
          </a:p>
        </p:txBody>
      </p:sp>
      <p:sp>
        <p:nvSpPr>
          <p:cNvPr id="5" name="Content Placeholder 4">
            <a:extLst>
              <a:ext uri="{FF2B5EF4-FFF2-40B4-BE49-F238E27FC236}">
                <a16:creationId xmlns:a16="http://schemas.microsoft.com/office/drawing/2014/main" id="{9A221D81-AF2F-43E5-8006-6C56DE056104}"/>
              </a:ext>
            </a:extLst>
          </p:cNvPr>
          <p:cNvSpPr>
            <a:spLocks noGrp="1"/>
          </p:cNvSpPr>
          <p:nvPr>
            <p:ph sz="half" idx="2"/>
          </p:nvPr>
        </p:nvSpPr>
        <p:spPr>
          <a:xfrm>
            <a:off x="205318" y="1304925"/>
            <a:ext cx="11781365" cy="4806626"/>
          </a:xfrm>
        </p:spPr>
        <p:txBody>
          <a:bodyPr/>
          <a:lstStyle/>
          <a:p>
            <a:pPr marL="285750" indent="-285750">
              <a:buFont typeface="Arial" panose="020B0604020202020204" pitchFamily="34" charset="0"/>
              <a:buChar char="•"/>
            </a:pPr>
            <a:r>
              <a:rPr lang="en-US" dirty="0"/>
              <a:t>Compare the top vehicle goals to what the team actual achieved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What goals did the team succeed at and what goals did the team come up short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For the goals that you came up short on what was the root cause</a:t>
            </a:r>
          </a:p>
        </p:txBody>
      </p:sp>
      <p:sp>
        <p:nvSpPr>
          <p:cNvPr id="4" name="Text Placeholder 3">
            <a:extLst>
              <a:ext uri="{FF2B5EF4-FFF2-40B4-BE49-F238E27FC236}">
                <a16:creationId xmlns:a16="http://schemas.microsoft.com/office/drawing/2014/main" id="{C12A84EF-90CD-4651-B110-1E244C823E26}"/>
              </a:ext>
            </a:extLst>
          </p:cNvPr>
          <p:cNvSpPr>
            <a:spLocks noGrp="1"/>
          </p:cNvSpPr>
          <p:nvPr>
            <p:ph type="body" sz="quarter" idx="16"/>
          </p:nvPr>
        </p:nvSpPr>
        <p:spPr/>
        <p:txBody>
          <a:bodyPr/>
          <a:lstStyle/>
          <a:p>
            <a:r>
              <a:rPr lang="en-US" dirty="0"/>
              <a:t>Assessment Of Vehicle Goals</a:t>
            </a:r>
          </a:p>
        </p:txBody>
      </p:sp>
      <p:sp>
        <p:nvSpPr>
          <p:cNvPr id="3" name="Text Placeholder 2">
            <a:extLst>
              <a:ext uri="{FF2B5EF4-FFF2-40B4-BE49-F238E27FC236}">
                <a16:creationId xmlns:a16="http://schemas.microsoft.com/office/drawing/2014/main" id="{1F60E3DB-4336-459B-9F6E-1CC1E6902DD7}"/>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846093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FULL VEHICLE ENGINEERING</a:t>
            </a:r>
            <a:endParaRPr lang="en-US" dirty="0"/>
          </a:p>
        </p:txBody>
      </p:sp>
      <p:sp>
        <p:nvSpPr>
          <p:cNvPr id="13" name="Text Placeholder 12">
            <a:extLst>
              <a:ext uri="{FF2B5EF4-FFF2-40B4-BE49-F238E27FC236}">
                <a16:creationId xmlns:a16="http://schemas.microsoft.com/office/drawing/2014/main" id="{2F15EABF-FD5F-4968-934E-1F8FD6B59527}"/>
              </a:ext>
            </a:extLst>
          </p:cNvPr>
          <p:cNvSpPr>
            <a:spLocks noGrp="1"/>
          </p:cNvSpPr>
          <p:nvPr>
            <p:ph idx="1"/>
          </p:nvPr>
        </p:nvSpPr>
        <p:spPr/>
        <p:txBody>
          <a:bodyPr/>
          <a:lstStyle/>
          <a:p>
            <a:r>
              <a:rPr lang="en-US" dirty="0"/>
              <a:t>Use this slide to add additional text, graphs, images, diagrams, equations, etc. to show how the engineering design process was followed on the full vehicle. </a:t>
            </a:r>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19</a:t>
            </a:fld>
            <a:endParaRPr lang="en-US" dirty="0">
              <a:solidFill>
                <a:srgbClr val="262626"/>
              </a:solidFill>
              <a:latin typeface="Arial"/>
            </a:endParaRPr>
          </a:p>
        </p:txBody>
      </p:sp>
      <p:sp>
        <p:nvSpPr>
          <p:cNvPr id="7" name="TextBox 6">
            <a:extLst>
              <a:ext uri="{FF2B5EF4-FFF2-40B4-BE49-F238E27FC236}">
                <a16:creationId xmlns:a16="http://schemas.microsoft.com/office/drawing/2014/main" id="{65CA8EA9-05E8-456C-BA34-DE9714FC4EC9}"/>
              </a:ext>
            </a:extLst>
          </p:cNvPr>
          <p:cNvSpPr txBox="1"/>
          <p:nvPr/>
        </p:nvSpPr>
        <p:spPr>
          <a:xfrm>
            <a:off x="4095749" y="3429000"/>
            <a:ext cx="3928577" cy="646331"/>
          </a:xfrm>
          <a:prstGeom prst="rect">
            <a:avLst/>
          </a:prstGeom>
          <a:solidFill>
            <a:srgbClr val="FFFF00"/>
          </a:solidFill>
        </p:spPr>
        <p:txBody>
          <a:bodyPr wrap="square" rtlCol="0">
            <a:spAutoFit/>
          </a:bodyPr>
          <a:lstStyle/>
          <a:p>
            <a:pPr algn="ctr"/>
            <a:r>
              <a:rPr lang="en-US" dirty="0"/>
              <a:t>Additional slides </a:t>
            </a:r>
            <a:r>
              <a:rPr lang="en-US" u="sng" dirty="0"/>
              <a:t>should</a:t>
            </a:r>
            <a:r>
              <a:rPr lang="en-US" dirty="0"/>
              <a:t> be added to support the required slides</a:t>
            </a:r>
          </a:p>
        </p:txBody>
      </p:sp>
    </p:spTree>
    <p:extLst>
      <p:ext uri="{BB962C8B-B14F-4D97-AF65-F5344CB8AC3E}">
        <p14:creationId xmlns:p14="http://schemas.microsoft.com/office/powerpoint/2010/main" val="242877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a:t>
            </a:fld>
            <a:endParaRPr lang="en-US"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pPr algn="ctr"/>
            <a:r>
              <a:rPr lang="en-US" sz="3200" dirty="0"/>
              <a:t>2025 Baja SAE Design Review Briefing (DRB)</a:t>
            </a:r>
          </a:p>
        </p:txBody>
      </p:sp>
      <p:sp>
        <p:nvSpPr>
          <p:cNvPr id="13" name="Text Placeholder 12">
            <a:extLst>
              <a:ext uri="{FF2B5EF4-FFF2-40B4-BE49-F238E27FC236}">
                <a16:creationId xmlns:a16="http://schemas.microsoft.com/office/drawing/2014/main" id="{5B0C25C7-3CA2-4FFB-A130-03C2AA39175C}"/>
              </a:ext>
            </a:extLst>
          </p:cNvPr>
          <p:cNvSpPr>
            <a:spLocks noGrp="1"/>
          </p:cNvSpPr>
          <p:nvPr>
            <p:ph type="body" sz="quarter" idx="26"/>
          </p:nvPr>
        </p:nvSpPr>
        <p:spPr>
          <a:xfrm>
            <a:off x="205318" y="3623096"/>
            <a:ext cx="11781367" cy="320675"/>
          </a:xfrm>
        </p:spPr>
        <p:txBody>
          <a:bodyPr/>
          <a:lstStyle/>
          <a:p>
            <a:r>
              <a:rPr lang="en-US" dirty="0"/>
              <a:t>2025 Car Number(s)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sz="half" idx="2"/>
          </p:nvPr>
        </p:nvSpPr>
        <p:spPr>
          <a:xfrm>
            <a:off x="145827" y="1862411"/>
            <a:ext cx="11781365" cy="1058845"/>
          </a:xfrm>
        </p:spPr>
        <p:txBody>
          <a:bodyPr>
            <a:normAutofit/>
          </a:bodyPr>
          <a:lstStyle/>
          <a:p>
            <a:pPr algn="ctr"/>
            <a:r>
              <a:rPr lang="en-US" sz="4000" b="0" dirty="0"/>
              <a:t>[Insert School Name]</a:t>
            </a:r>
          </a:p>
        </p:txBody>
      </p:sp>
      <p:sp>
        <p:nvSpPr>
          <p:cNvPr id="6" name="Content Placeholder 5">
            <a:extLst>
              <a:ext uri="{FF2B5EF4-FFF2-40B4-BE49-F238E27FC236}">
                <a16:creationId xmlns:a16="http://schemas.microsoft.com/office/drawing/2014/main" id="{8EFC8478-E924-4BC6-B750-B2BE5F9D67CF}"/>
              </a:ext>
            </a:extLst>
          </p:cNvPr>
          <p:cNvSpPr>
            <a:spLocks noGrp="1"/>
          </p:cNvSpPr>
          <p:nvPr>
            <p:ph sz="half" idx="25"/>
          </p:nvPr>
        </p:nvSpPr>
        <p:spPr>
          <a:xfrm>
            <a:off x="196852" y="4571679"/>
            <a:ext cx="11781365" cy="863591"/>
          </a:xfrm>
        </p:spPr>
        <p:txBody>
          <a:bodyPr>
            <a:normAutofit/>
          </a:bodyPr>
          <a:lstStyle/>
          <a:p>
            <a:pPr algn="ctr"/>
            <a:r>
              <a:rPr lang="en-US" sz="4000" b="0" dirty="0"/>
              <a:t>[Insert Car Number(s)]</a:t>
            </a:r>
          </a:p>
        </p:txBody>
      </p:sp>
      <p:sp>
        <p:nvSpPr>
          <p:cNvPr id="9" name="Content Placeholder 8">
            <a:extLst>
              <a:ext uri="{FF2B5EF4-FFF2-40B4-BE49-F238E27FC236}">
                <a16:creationId xmlns:a16="http://schemas.microsoft.com/office/drawing/2014/main" id="{6BEA496B-834E-4FCD-9B98-424C891E07C8}"/>
              </a:ext>
            </a:extLst>
          </p:cNvPr>
          <p:cNvSpPr>
            <a:spLocks noGrp="1"/>
          </p:cNvSpPr>
          <p:nvPr>
            <p:ph type="body" sz="quarter" idx="16"/>
          </p:nvPr>
        </p:nvSpPr>
        <p:spPr/>
        <p:txBody>
          <a:bodyPr>
            <a:normAutofit/>
          </a:bodyPr>
          <a:lstStyle/>
          <a:p>
            <a:pPr algn="ctr"/>
            <a:r>
              <a:rPr lang="en-US" dirty="0"/>
              <a:t>School Name</a:t>
            </a:r>
          </a:p>
        </p:txBody>
      </p:sp>
      <p:pic>
        <p:nvPicPr>
          <p:cNvPr id="12" name="Picture 2" descr="Image result for SAE international cds logo high definition">
            <a:extLst>
              <a:ext uri="{FF2B5EF4-FFF2-40B4-BE49-F238E27FC236}">
                <a16:creationId xmlns:a16="http://schemas.microsoft.com/office/drawing/2014/main" id="{D79E1E54-0A65-4A01-BB18-41B6C749E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1246" y="5472814"/>
            <a:ext cx="1730754" cy="118072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F5CBB4-615A-43BC-A045-2EEB64DF3A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827" y="6063178"/>
            <a:ext cx="3779022" cy="422109"/>
          </a:xfrm>
          <a:prstGeom prst="rect">
            <a:avLst/>
          </a:prstGeom>
        </p:spPr>
      </p:pic>
    </p:spTree>
    <p:extLst>
      <p:ext uri="{BB962C8B-B14F-4D97-AF65-F5344CB8AC3E}">
        <p14:creationId xmlns:p14="http://schemas.microsoft.com/office/powerpoint/2010/main" val="2558133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20</a:t>
            </a:fld>
            <a:endParaRPr lang="en-US"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pPr algn="ctr"/>
            <a:r>
              <a:rPr lang="en-US" sz="3200" dirty="0"/>
              <a:t>2025 Baja SAE Design Review Briefing (DRB)</a:t>
            </a:r>
          </a:p>
        </p:txBody>
      </p:sp>
      <p:sp>
        <p:nvSpPr>
          <p:cNvPr id="13" name="Text Placeholder 12">
            <a:extLst>
              <a:ext uri="{FF2B5EF4-FFF2-40B4-BE49-F238E27FC236}">
                <a16:creationId xmlns:a16="http://schemas.microsoft.com/office/drawing/2014/main" id="{5B0C25C7-3CA2-4FFB-A130-03C2AA39175C}"/>
              </a:ext>
            </a:extLst>
          </p:cNvPr>
          <p:cNvSpPr>
            <a:spLocks noGrp="1"/>
          </p:cNvSpPr>
          <p:nvPr>
            <p:ph type="body" sz="quarter" idx="26"/>
          </p:nvPr>
        </p:nvSpPr>
        <p:spPr>
          <a:xfrm>
            <a:off x="205318" y="3623096"/>
            <a:ext cx="11781367" cy="320675"/>
          </a:xfrm>
        </p:spPr>
        <p:txBody>
          <a:bodyPr/>
          <a:lstStyle/>
          <a:p>
            <a:r>
              <a:rPr lang="en-US" dirty="0"/>
              <a:t>2025 Car Number(s)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sz="half" idx="2"/>
          </p:nvPr>
        </p:nvSpPr>
        <p:spPr>
          <a:xfrm>
            <a:off x="145827" y="1862411"/>
            <a:ext cx="11781365" cy="1058845"/>
          </a:xfrm>
        </p:spPr>
        <p:txBody>
          <a:bodyPr>
            <a:normAutofit/>
          </a:bodyPr>
          <a:lstStyle/>
          <a:p>
            <a:pPr algn="ctr"/>
            <a:r>
              <a:rPr lang="en-US" sz="4000" b="0" dirty="0"/>
              <a:t>[Insert School Name]</a:t>
            </a:r>
          </a:p>
        </p:txBody>
      </p:sp>
      <p:sp>
        <p:nvSpPr>
          <p:cNvPr id="6" name="Content Placeholder 5">
            <a:extLst>
              <a:ext uri="{FF2B5EF4-FFF2-40B4-BE49-F238E27FC236}">
                <a16:creationId xmlns:a16="http://schemas.microsoft.com/office/drawing/2014/main" id="{8EFC8478-E924-4BC6-B750-B2BE5F9D67CF}"/>
              </a:ext>
            </a:extLst>
          </p:cNvPr>
          <p:cNvSpPr>
            <a:spLocks noGrp="1"/>
          </p:cNvSpPr>
          <p:nvPr>
            <p:ph sz="half" idx="25"/>
          </p:nvPr>
        </p:nvSpPr>
        <p:spPr>
          <a:xfrm>
            <a:off x="196852" y="4571679"/>
            <a:ext cx="11781365" cy="863591"/>
          </a:xfrm>
        </p:spPr>
        <p:txBody>
          <a:bodyPr>
            <a:normAutofit/>
          </a:bodyPr>
          <a:lstStyle/>
          <a:p>
            <a:pPr algn="ctr"/>
            <a:r>
              <a:rPr lang="en-US" sz="4000" b="0" dirty="0"/>
              <a:t>[Insert Car Number(s)]</a:t>
            </a:r>
          </a:p>
        </p:txBody>
      </p:sp>
      <p:sp>
        <p:nvSpPr>
          <p:cNvPr id="9" name="Content Placeholder 8">
            <a:extLst>
              <a:ext uri="{FF2B5EF4-FFF2-40B4-BE49-F238E27FC236}">
                <a16:creationId xmlns:a16="http://schemas.microsoft.com/office/drawing/2014/main" id="{6BEA496B-834E-4FCD-9B98-424C891E07C8}"/>
              </a:ext>
            </a:extLst>
          </p:cNvPr>
          <p:cNvSpPr>
            <a:spLocks noGrp="1"/>
          </p:cNvSpPr>
          <p:nvPr>
            <p:ph type="body" sz="quarter" idx="16"/>
          </p:nvPr>
        </p:nvSpPr>
        <p:spPr/>
        <p:txBody>
          <a:bodyPr>
            <a:normAutofit/>
          </a:bodyPr>
          <a:lstStyle/>
          <a:p>
            <a:pPr algn="ctr"/>
            <a:r>
              <a:rPr lang="en-US" dirty="0"/>
              <a:t>School Name</a:t>
            </a:r>
          </a:p>
        </p:txBody>
      </p:sp>
      <p:pic>
        <p:nvPicPr>
          <p:cNvPr id="12" name="Picture 2" descr="Image result for SAE international cds logo high definition">
            <a:extLst>
              <a:ext uri="{FF2B5EF4-FFF2-40B4-BE49-F238E27FC236}">
                <a16:creationId xmlns:a16="http://schemas.microsoft.com/office/drawing/2014/main" id="{D79E1E54-0A65-4A01-BB18-41B6C749E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1246" y="5472814"/>
            <a:ext cx="1730754" cy="118072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F5CBB4-615A-43BC-A045-2EEB64DF3A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827" y="6063178"/>
            <a:ext cx="3779022" cy="422109"/>
          </a:xfrm>
          <a:prstGeom prst="rect">
            <a:avLst/>
          </a:prstGeom>
        </p:spPr>
      </p:pic>
    </p:spTree>
    <p:extLst>
      <p:ext uri="{BB962C8B-B14F-4D97-AF65-F5344CB8AC3E}">
        <p14:creationId xmlns:p14="http://schemas.microsoft.com/office/powerpoint/2010/main" val="1622338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Research and Development</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normAutofit/>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21</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Requirements</a:t>
            </a:r>
          </a:p>
        </p:txBody>
      </p:sp>
    </p:spTree>
    <p:extLst>
      <p:ext uri="{BB962C8B-B14F-4D97-AF65-F5344CB8AC3E}">
        <p14:creationId xmlns:p14="http://schemas.microsoft.com/office/powerpoint/2010/main" val="135833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CHASSIS / ERGONOMICS</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22</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Chassis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lstStyle/>
          <a:p>
            <a:r>
              <a:rPr lang="en-US" dirty="0"/>
              <a:t>Chassis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lstStyle/>
          <a:p>
            <a:r>
              <a:rPr lang="en-US" dirty="0"/>
              <a:t>Chassis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Chassis CAD – Top View</a:t>
            </a:r>
          </a:p>
        </p:txBody>
      </p:sp>
    </p:spTree>
    <p:extLst>
      <p:ext uri="{BB962C8B-B14F-4D97-AF65-F5344CB8AC3E}">
        <p14:creationId xmlns:p14="http://schemas.microsoft.com/office/powerpoint/2010/main" val="1996341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Chassis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23</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Chassis Data Collection for Analysis</a:t>
            </a:r>
          </a:p>
        </p:txBody>
      </p:sp>
    </p:spTree>
    <p:extLst>
      <p:ext uri="{BB962C8B-B14F-4D97-AF65-F5344CB8AC3E}">
        <p14:creationId xmlns:p14="http://schemas.microsoft.com/office/powerpoint/2010/main" val="193028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a:bodyPr>
          <a:lstStyle/>
          <a:p>
            <a:r>
              <a:rPr lang="en-US" dirty="0"/>
              <a:t>Chassis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24</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Chassis Testing / Validation </a:t>
            </a:r>
          </a:p>
        </p:txBody>
      </p:sp>
    </p:spTree>
    <p:extLst>
      <p:ext uri="{BB962C8B-B14F-4D97-AF65-F5344CB8AC3E}">
        <p14:creationId xmlns:p14="http://schemas.microsoft.com/office/powerpoint/2010/main" val="1826951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a:bodyPr>
          <a:lstStyle/>
          <a:p>
            <a:r>
              <a:rPr lang="en-US" dirty="0"/>
              <a:t>Chassis Serviceability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25</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Chassis Manufacturability</a:t>
            </a:r>
          </a:p>
        </p:txBody>
      </p:sp>
    </p:spTree>
    <p:extLst>
      <p:ext uri="{BB962C8B-B14F-4D97-AF65-F5344CB8AC3E}">
        <p14:creationId xmlns:p14="http://schemas.microsoft.com/office/powerpoint/2010/main" val="399085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CHASSIS / ERGONOMICS</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26</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Ergonomics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lstStyle/>
          <a:p>
            <a:r>
              <a:rPr lang="en-US" dirty="0"/>
              <a:t>Ergonomics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lstStyle/>
          <a:p>
            <a:r>
              <a:rPr lang="en-US" dirty="0"/>
              <a:t>Ergonomics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Ergonomics CAD – Top View</a:t>
            </a:r>
          </a:p>
        </p:txBody>
      </p:sp>
    </p:spTree>
    <p:extLst>
      <p:ext uri="{BB962C8B-B14F-4D97-AF65-F5344CB8AC3E}">
        <p14:creationId xmlns:p14="http://schemas.microsoft.com/office/powerpoint/2010/main" val="2459661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Ergonomics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27</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 Ergonomics Data Collection for Analysis</a:t>
            </a:r>
          </a:p>
        </p:txBody>
      </p:sp>
    </p:spTree>
    <p:extLst>
      <p:ext uri="{BB962C8B-B14F-4D97-AF65-F5344CB8AC3E}">
        <p14:creationId xmlns:p14="http://schemas.microsoft.com/office/powerpoint/2010/main" val="288696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a:bodyPr>
          <a:lstStyle/>
          <a:p>
            <a:r>
              <a:rPr lang="en-US" dirty="0"/>
              <a:t>Ergonomics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28</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Ergonomics Testing / Validation </a:t>
            </a:r>
          </a:p>
        </p:txBody>
      </p:sp>
    </p:spTree>
    <p:extLst>
      <p:ext uri="{BB962C8B-B14F-4D97-AF65-F5344CB8AC3E}">
        <p14:creationId xmlns:p14="http://schemas.microsoft.com/office/powerpoint/2010/main" val="1101348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a:bodyPr>
          <a:lstStyle/>
          <a:p>
            <a:r>
              <a:rPr lang="en-US" dirty="0"/>
              <a:t>Ergonomics Serviceability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CHASSIS / ERGONOMICS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29</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Ergonomics Manufacturability</a:t>
            </a:r>
          </a:p>
        </p:txBody>
      </p:sp>
    </p:spTree>
    <p:extLst>
      <p:ext uri="{BB962C8B-B14F-4D97-AF65-F5344CB8AC3E}">
        <p14:creationId xmlns:p14="http://schemas.microsoft.com/office/powerpoint/2010/main" val="63964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47BF6E8-DCF4-4D11-B03F-3B386F983A6B}"/>
              </a:ext>
            </a:extLst>
          </p:cNvPr>
          <p:cNvSpPr>
            <a:spLocks noGrp="1"/>
          </p:cNvSpPr>
          <p:nvPr>
            <p:ph type="title"/>
          </p:nvPr>
        </p:nvSpPr>
        <p:spPr/>
        <p:txBody>
          <a:bodyPr/>
          <a:lstStyle/>
          <a:p>
            <a:r>
              <a:rPr lang="en-US" dirty="0"/>
              <a:t>OVERALL VEHICLE PRESENTATION</a:t>
            </a:r>
          </a:p>
        </p:txBody>
      </p:sp>
      <p:sp>
        <p:nvSpPr>
          <p:cNvPr id="3" name="Content Placeholder 2">
            <a:extLst>
              <a:ext uri="{FF2B5EF4-FFF2-40B4-BE49-F238E27FC236}">
                <a16:creationId xmlns:a16="http://schemas.microsoft.com/office/drawing/2014/main" id="{D9C0F8D4-E55D-430C-85F2-2DBC49D9B6AB}"/>
              </a:ext>
            </a:extLst>
          </p:cNvPr>
          <p:cNvSpPr>
            <a:spLocks noGrp="1"/>
          </p:cNvSpPr>
          <p:nvPr>
            <p:ph idx="1"/>
          </p:nvPr>
        </p:nvSpPr>
        <p:spPr/>
        <p:txBody>
          <a:bodyPr/>
          <a:lstStyle/>
          <a:p>
            <a:pPr marL="342900" indent="-342900">
              <a:buFont typeface="Arial" panose="020B0604020202020204" pitchFamily="34" charset="0"/>
              <a:buChar char="•"/>
            </a:pPr>
            <a:r>
              <a:rPr lang="en-US" dirty="0"/>
              <a:t>Top 2 – 8 Vehicle Goals</a:t>
            </a:r>
          </a:p>
          <a:p>
            <a:pPr marL="512763" lvl="1" indent="-342900">
              <a:buFont typeface="Courier New" panose="02070309020205020404" pitchFamily="49" charset="0"/>
              <a:buChar char="o"/>
            </a:pPr>
            <a:r>
              <a:rPr lang="en-US" dirty="0"/>
              <a:t>Goals should be measurable such that you can quantitatively determine success or failure</a:t>
            </a:r>
          </a:p>
          <a:p>
            <a:pPr marL="512763" lvl="1" indent="-342900">
              <a:buFont typeface="Courier New" panose="02070309020205020404" pitchFamily="49" charset="0"/>
              <a:buChar char="o"/>
            </a:pPr>
            <a:r>
              <a:rPr lang="en-US" dirty="0"/>
              <a:t>Vehicle level goals and requirements should cascade into subsystem and component requirements</a:t>
            </a:r>
          </a:p>
          <a:p>
            <a:endParaRPr lang="en-US" dirty="0"/>
          </a:p>
        </p:txBody>
      </p:sp>
      <p:sp>
        <p:nvSpPr>
          <p:cNvPr id="2" name="Slide Number Placeholder 1">
            <a:extLst>
              <a:ext uri="{FF2B5EF4-FFF2-40B4-BE49-F238E27FC236}">
                <a16:creationId xmlns:a16="http://schemas.microsoft.com/office/drawing/2014/main" id="{6C3FAAAC-1F60-47F4-AD13-E7679D31EC50}"/>
              </a:ext>
            </a:extLst>
          </p:cNvPr>
          <p:cNvSpPr>
            <a:spLocks noGrp="1"/>
          </p:cNvSpPr>
          <p:nvPr>
            <p:ph type="sldNum" sz="quarter" idx="4"/>
          </p:nvPr>
        </p:nvSpPr>
        <p:spPr/>
        <p:txBody>
          <a:bodyPr/>
          <a:lstStyle/>
          <a:p>
            <a:fld id="{E855780E-3866-46CD-9270-CC3A93C6A43B}" type="slidenum">
              <a:rPr lang="en-US" smtClean="0"/>
              <a:pPr/>
              <a:t>3</a:t>
            </a:fld>
            <a:endParaRPr lang="en-US" dirty="0"/>
          </a:p>
        </p:txBody>
      </p:sp>
    </p:spTree>
    <p:extLst>
      <p:ext uri="{BB962C8B-B14F-4D97-AF65-F5344CB8AC3E}">
        <p14:creationId xmlns:p14="http://schemas.microsoft.com/office/powerpoint/2010/main" val="76792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CHASSIS / ERGONOMICS</a:t>
            </a:r>
            <a:endParaRPr lang="en-US" dirty="0"/>
          </a:p>
        </p:txBody>
      </p:sp>
      <p:sp>
        <p:nvSpPr>
          <p:cNvPr id="13" name="Text Placeholder 12">
            <a:extLst>
              <a:ext uri="{FF2B5EF4-FFF2-40B4-BE49-F238E27FC236}">
                <a16:creationId xmlns:a16="http://schemas.microsoft.com/office/drawing/2014/main" id="{2F15EABF-FD5F-4968-934E-1F8FD6B59527}"/>
              </a:ext>
            </a:extLst>
          </p:cNvPr>
          <p:cNvSpPr>
            <a:spLocks noGrp="1"/>
          </p:cNvSpPr>
          <p:nvPr>
            <p:ph idx="1"/>
          </p:nvPr>
        </p:nvSpPr>
        <p:spPr/>
        <p:txBody>
          <a:bodyPr/>
          <a:lstStyle/>
          <a:p>
            <a:r>
              <a:rPr lang="en-US" dirty="0"/>
              <a:t>Use this slide to add additional text, graphs, images, diagrams, equations, etc. to show how the engineering design process was followed on this subsystem. </a:t>
            </a:r>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30</a:t>
            </a:fld>
            <a:endParaRPr lang="en-US" dirty="0">
              <a:solidFill>
                <a:srgbClr val="262626"/>
              </a:solidFill>
              <a:latin typeface="Arial"/>
            </a:endParaRPr>
          </a:p>
        </p:txBody>
      </p:sp>
      <p:sp>
        <p:nvSpPr>
          <p:cNvPr id="7" name="TextBox 6">
            <a:extLst>
              <a:ext uri="{FF2B5EF4-FFF2-40B4-BE49-F238E27FC236}">
                <a16:creationId xmlns:a16="http://schemas.microsoft.com/office/drawing/2014/main" id="{81E29CA8-FA3E-459B-BBA0-03F4EA77576F}"/>
              </a:ext>
            </a:extLst>
          </p:cNvPr>
          <p:cNvSpPr txBox="1"/>
          <p:nvPr/>
        </p:nvSpPr>
        <p:spPr>
          <a:xfrm>
            <a:off x="4095749" y="3429000"/>
            <a:ext cx="3928577" cy="646331"/>
          </a:xfrm>
          <a:prstGeom prst="rect">
            <a:avLst/>
          </a:prstGeom>
          <a:solidFill>
            <a:srgbClr val="FFFF00"/>
          </a:solidFill>
        </p:spPr>
        <p:txBody>
          <a:bodyPr wrap="square" rtlCol="0">
            <a:spAutoFit/>
          </a:bodyPr>
          <a:lstStyle/>
          <a:p>
            <a:pPr algn="ctr"/>
            <a:r>
              <a:rPr lang="en-US" dirty="0"/>
              <a:t>Additional slides </a:t>
            </a:r>
            <a:r>
              <a:rPr lang="en-US" u="sng" dirty="0"/>
              <a:t>should</a:t>
            </a:r>
            <a:r>
              <a:rPr lang="en-US" dirty="0"/>
              <a:t> be added to support the required slides</a:t>
            </a:r>
          </a:p>
        </p:txBody>
      </p:sp>
    </p:spTree>
    <p:extLst>
      <p:ext uri="{BB962C8B-B14F-4D97-AF65-F5344CB8AC3E}">
        <p14:creationId xmlns:p14="http://schemas.microsoft.com/office/powerpoint/2010/main" val="83561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31</a:t>
            </a:fld>
            <a:endParaRPr lang="en-US"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pPr algn="ctr"/>
            <a:r>
              <a:rPr lang="en-US" sz="3200" dirty="0"/>
              <a:t>2025 Baja SAE Design Review Briefing (DRB)</a:t>
            </a:r>
          </a:p>
        </p:txBody>
      </p:sp>
      <p:sp>
        <p:nvSpPr>
          <p:cNvPr id="13" name="Text Placeholder 12">
            <a:extLst>
              <a:ext uri="{FF2B5EF4-FFF2-40B4-BE49-F238E27FC236}">
                <a16:creationId xmlns:a16="http://schemas.microsoft.com/office/drawing/2014/main" id="{5B0C25C7-3CA2-4FFB-A130-03C2AA39175C}"/>
              </a:ext>
            </a:extLst>
          </p:cNvPr>
          <p:cNvSpPr>
            <a:spLocks noGrp="1"/>
          </p:cNvSpPr>
          <p:nvPr>
            <p:ph type="body" sz="quarter" idx="26"/>
          </p:nvPr>
        </p:nvSpPr>
        <p:spPr>
          <a:xfrm>
            <a:off x="205318" y="3623096"/>
            <a:ext cx="11781367" cy="320675"/>
          </a:xfrm>
        </p:spPr>
        <p:txBody>
          <a:bodyPr/>
          <a:lstStyle/>
          <a:p>
            <a:r>
              <a:rPr lang="en-US" dirty="0"/>
              <a:t>2025 Car Number(s)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sz="half" idx="2"/>
          </p:nvPr>
        </p:nvSpPr>
        <p:spPr>
          <a:xfrm>
            <a:off x="145827" y="1862411"/>
            <a:ext cx="11781365" cy="1058845"/>
          </a:xfrm>
        </p:spPr>
        <p:txBody>
          <a:bodyPr>
            <a:normAutofit/>
          </a:bodyPr>
          <a:lstStyle/>
          <a:p>
            <a:pPr algn="ctr"/>
            <a:r>
              <a:rPr lang="en-US" sz="4000" b="0" dirty="0"/>
              <a:t>[Insert School Name]</a:t>
            </a:r>
          </a:p>
        </p:txBody>
      </p:sp>
      <p:sp>
        <p:nvSpPr>
          <p:cNvPr id="6" name="Content Placeholder 5">
            <a:extLst>
              <a:ext uri="{FF2B5EF4-FFF2-40B4-BE49-F238E27FC236}">
                <a16:creationId xmlns:a16="http://schemas.microsoft.com/office/drawing/2014/main" id="{8EFC8478-E924-4BC6-B750-B2BE5F9D67CF}"/>
              </a:ext>
            </a:extLst>
          </p:cNvPr>
          <p:cNvSpPr>
            <a:spLocks noGrp="1"/>
          </p:cNvSpPr>
          <p:nvPr>
            <p:ph sz="half" idx="25"/>
          </p:nvPr>
        </p:nvSpPr>
        <p:spPr>
          <a:xfrm>
            <a:off x="196852" y="4571679"/>
            <a:ext cx="11781365" cy="863591"/>
          </a:xfrm>
        </p:spPr>
        <p:txBody>
          <a:bodyPr>
            <a:normAutofit/>
          </a:bodyPr>
          <a:lstStyle/>
          <a:p>
            <a:pPr algn="ctr"/>
            <a:r>
              <a:rPr lang="en-US" sz="4000" b="0" dirty="0"/>
              <a:t>[Insert Car Number(s)]</a:t>
            </a:r>
          </a:p>
        </p:txBody>
      </p:sp>
      <p:sp>
        <p:nvSpPr>
          <p:cNvPr id="9" name="Content Placeholder 8">
            <a:extLst>
              <a:ext uri="{FF2B5EF4-FFF2-40B4-BE49-F238E27FC236}">
                <a16:creationId xmlns:a16="http://schemas.microsoft.com/office/drawing/2014/main" id="{6BEA496B-834E-4FCD-9B98-424C891E07C8}"/>
              </a:ext>
            </a:extLst>
          </p:cNvPr>
          <p:cNvSpPr>
            <a:spLocks noGrp="1"/>
          </p:cNvSpPr>
          <p:nvPr>
            <p:ph type="body" sz="quarter" idx="16"/>
          </p:nvPr>
        </p:nvSpPr>
        <p:spPr/>
        <p:txBody>
          <a:bodyPr>
            <a:normAutofit/>
          </a:bodyPr>
          <a:lstStyle/>
          <a:p>
            <a:pPr algn="ctr"/>
            <a:r>
              <a:rPr lang="en-US" dirty="0"/>
              <a:t>School Name</a:t>
            </a:r>
          </a:p>
        </p:txBody>
      </p:sp>
      <p:pic>
        <p:nvPicPr>
          <p:cNvPr id="12" name="Picture 2" descr="Image result for SAE international cds logo high definition">
            <a:extLst>
              <a:ext uri="{FF2B5EF4-FFF2-40B4-BE49-F238E27FC236}">
                <a16:creationId xmlns:a16="http://schemas.microsoft.com/office/drawing/2014/main" id="{D79E1E54-0A65-4A01-BB18-41B6C749E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1246" y="5472814"/>
            <a:ext cx="1730754" cy="118072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F5CBB4-615A-43BC-A045-2EEB64DF3A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827" y="6063178"/>
            <a:ext cx="3779022" cy="422109"/>
          </a:xfrm>
          <a:prstGeom prst="rect">
            <a:avLst/>
          </a:prstGeom>
        </p:spPr>
      </p:pic>
    </p:spTree>
    <p:extLst>
      <p:ext uri="{BB962C8B-B14F-4D97-AF65-F5344CB8AC3E}">
        <p14:creationId xmlns:p14="http://schemas.microsoft.com/office/powerpoint/2010/main" val="3301431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Research and Development</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normAutofit/>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32</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Requirements</a:t>
            </a:r>
          </a:p>
        </p:txBody>
      </p:sp>
    </p:spTree>
    <p:extLst>
      <p:ext uri="{BB962C8B-B14F-4D97-AF65-F5344CB8AC3E}">
        <p14:creationId xmlns:p14="http://schemas.microsoft.com/office/powerpoint/2010/main" val="170878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DRIVETRAIN</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33</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CVT / Transmission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lstStyle/>
          <a:p>
            <a:r>
              <a:rPr lang="en-US" dirty="0"/>
              <a:t>CVT / Transmission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lstStyle/>
          <a:p>
            <a:r>
              <a:rPr lang="en-US" dirty="0"/>
              <a:t>CVT / Transmission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CVT / Transmission CAD – Top View</a:t>
            </a:r>
          </a:p>
        </p:txBody>
      </p:sp>
    </p:spTree>
    <p:extLst>
      <p:ext uri="{BB962C8B-B14F-4D97-AF65-F5344CB8AC3E}">
        <p14:creationId xmlns:p14="http://schemas.microsoft.com/office/powerpoint/2010/main" val="3163241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85000" lnSpcReduction="10000"/>
          </a:bodyPr>
          <a:lstStyle/>
          <a:p>
            <a:r>
              <a:rPr lang="en-US" dirty="0"/>
              <a:t> CVT / Transmission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34</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 CVT / Transmission Testing / Validation </a:t>
            </a:r>
          </a:p>
        </p:txBody>
      </p:sp>
    </p:spTree>
    <p:extLst>
      <p:ext uri="{BB962C8B-B14F-4D97-AF65-F5344CB8AC3E}">
        <p14:creationId xmlns:p14="http://schemas.microsoft.com/office/powerpoint/2010/main" val="851412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CVT / Transmission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35</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a:bodyPr>
          <a:lstStyle/>
          <a:p>
            <a:r>
              <a:rPr lang="en-US" dirty="0"/>
              <a:t> CVT / Transmission Collection for Analysis</a:t>
            </a:r>
          </a:p>
        </p:txBody>
      </p:sp>
    </p:spTree>
    <p:extLst>
      <p:ext uri="{BB962C8B-B14F-4D97-AF65-F5344CB8AC3E}">
        <p14:creationId xmlns:p14="http://schemas.microsoft.com/office/powerpoint/2010/main" val="4166023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a:bodyPr>
          <a:lstStyle/>
          <a:p>
            <a:r>
              <a:rPr lang="en-US" dirty="0"/>
              <a:t> CVT / Transmission Serviceability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36</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 CVT / Transmission Manufacturability</a:t>
            </a:r>
          </a:p>
        </p:txBody>
      </p:sp>
    </p:spTree>
    <p:extLst>
      <p:ext uri="{BB962C8B-B14F-4D97-AF65-F5344CB8AC3E}">
        <p14:creationId xmlns:p14="http://schemas.microsoft.com/office/powerpoint/2010/main" val="1113914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DRIVETRAIN</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37</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normAutofit fontScale="85000" lnSpcReduction="10000"/>
          </a:bodyPr>
          <a:lstStyle/>
          <a:p>
            <a:r>
              <a:rPr lang="en-US" dirty="0"/>
              <a:t>Front Drive, Prop Shaft, Front Hubs and Axles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normAutofit fontScale="85000" lnSpcReduction="10000"/>
          </a:bodyPr>
          <a:lstStyle/>
          <a:p>
            <a:r>
              <a:rPr lang="en-US" dirty="0"/>
              <a:t>Front Drive, Prop Shaft, Front Hubs and Axles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normAutofit fontScale="77500" lnSpcReduction="20000"/>
          </a:bodyPr>
          <a:lstStyle/>
          <a:p>
            <a:r>
              <a:rPr lang="en-US" dirty="0"/>
              <a:t> Front Drive, Prop Shaft, Front Hubs and Axles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normAutofit fontScale="92500"/>
          </a:bodyPr>
          <a:lstStyle/>
          <a:p>
            <a:r>
              <a:rPr lang="en-US" dirty="0"/>
              <a:t>Front Drive, Prop Shaft, Front Hubs and Axles CAD – Top View</a:t>
            </a:r>
          </a:p>
        </p:txBody>
      </p:sp>
    </p:spTree>
    <p:extLst>
      <p:ext uri="{BB962C8B-B14F-4D97-AF65-F5344CB8AC3E}">
        <p14:creationId xmlns:p14="http://schemas.microsoft.com/office/powerpoint/2010/main" val="174647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77500" lnSpcReduction="20000"/>
          </a:bodyPr>
          <a:lstStyle/>
          <a:p>
            <a:r>
              <a:rPr lang="en-US" dirty="0"/>
              <a:t>Front Drive, Prop Shaft, Front Hubs and Axles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38</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62500" lnSpcReduction="20000"/>
          </a:bodyPr>
          <a:lstStyle/>
          <a:p>
            <a:r>
              <a:rPr lang="en-US" dirty="0"/>
              <a:t>Front Drive, Prop Shaft, Front Hubs and Axles Data Collection for Analysis</a:t>
            </a:r>
          </a:p>
        </p:txBody>
      </p:sp>
    </p:spTree>
    <p:extLst>
      <p:ext uri="{BB962C8B-B14F-4D97-AF65-F5344CB8AC3E}">
        <p14:creationId xmlns:p14="http://schemas.microsoft.com/office/powerpoint/2010/main" val="2385264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62500" lnSpcReduction="20000"/>
          </a:bodyPr>
          <a:lstStyle/>
          <a:p>
            <a:r>
              <a:rPr lang="en-US" dirty="0"/>
              <a:t>Front Drive, Prop Shaft, Front Hubs and Axles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39</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77500" lnSpcReduction="20000"/>
          </a:bodyPr>
          <a:lstStyle/>
          <a:p>
            <a:r>
              <a:rPr lang="en-US" dirty="0"/>
              <a:t>Front Drive, Prop Shaft, Front Hubs and Axles Testing / Validation </a:t>
            </a:r>
          </a:p>
        </p:txBody>
      </p:sp>
    </p:spTree>
    <p:extLst>
      <p:ext uri="{BB962C8B-B14F-4D97-AF65-F5344CB8AC3E}">
        <p14:creationId xmlns:p14="http://schemas.microsoft.com/office/powerpoint/2010/main" val="116100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45471ACC-AD43-4BAF-A528-BF997CAAEF66}"/>
              </a:ext>
            </a:extLst>
          </p:cNvPr>
          <p:cNvSpPr>
            <a:spLocks noGrp="1"/>
          </p:cNvSpPr>
          <p:nvPr>
            <p:ph type="body" sz="quarter" idx="13"/>
          </p:nvPr>
        </p:nvSpPr>
        <p:spPr/>
        <p:txBody>
          <a:bodyPr/>
          <a:lstStyle/>
          <a:p>
            <a:endParaRPr lang="en-US"/>
          </a:p>
        </p:txBody>
      </p:sp>
      <p:sp>
        <p:nvSpPr>
          <p:cNvPr id="5" name="Title 4">
            <a:extLst>
              <a:ext uri="{FF2B5EF4-FFF2-40B4-BE49-F238E27FC236}">
                <a16:creationId xmlns:a16="http://schemas.microsoft.com/office/drawing/2014/main" id="{EA4FC227-55C2-414B-B538-9BABB9F6615E}"/>
              </a:ext>
            </a:extLst>
          </p:cNvPr>
          <p:cNvSpPr>
            <a:spLocks noGrp="1"/>
          </p:cNvSpPr>
          <p:nvPr>
            <p:ph type="title"/>
          </p:nvPr>
        </p:nvSpPr>
        <p:spPr/>
        <p:txBody>
          <a:bodyPr/>
          <a:lstStyle/>
          <a:p>
            <a:r>
              <a:rPr lang="en-US" dirty="0"/>
              <a:t>OVERALL VEHICLE PRESENTATION – GOALS AND REQUIREMENTS</a:t>
            </a:r>
          </a:p>
        </p:txBody>
      </p:sp>
      <p:sp>
        <p:nvSpPr>
          <p:cNvPr id="2" name="Content Placeholder 1">
            <a:extLst>
              <a:ext uri="{FF2B5EF4-FFF2-40B4-BE49-F238E27FC236}">
                <a16:creationId xmlns:a16="http://schemas.microsoft.com/office/drawing/2014/main" id="{EA90CF7D-ACB8-4A1C-AB73-4BBFA89D75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99F84-C11B-4360-9B69-7B8AB990BA06}"/>
              </a:ext>
            </a:extLst>
          </p:cNvPr>
          <p:cNvSpPr>
            <a:spLocks noGrp="1"/>
          </p:cNvSpPr>
          <p:nvPr>
            <p:ph type="sldNum" sz="quarter" idx="4"/>
          </p:nvPr>
        </p:nvSpPr>
        <p:spPr/>
        <p:txBody>
          <a:bodyPr/>
          <a:lstStyle/>
          <a:p>
            <a:fld id="{429B1FA1-BCCF-4B4E-95C4-5E2D669A45D8}" type="slidenum">
              <a:rPr lang="en-US" smtClean="0"/>
              <a:pPr/>
              <a:t>4</a:t>
            </a:fld>
            <a:endParaRPr lang="en-US" dirty="0"/>
          </a:p>
        </p:txBody>
      </p:sp>
      <p:graphicFrame>
        <p:nvGraphicFramePr>
          <p:cNvPr id="6" name="Table 5">
            <a:extLst>
              <a:ext uri="{FF2B5EF4-FFF2-40B4-BE49-F238E27FC236}">
                <a16:creationId xmlns:a16="http://schemas.microsoft.com/office/drawing/2014/main" id="{1BA2CFBC-83D8-4BF3-8E91-BC281A63D238}"/>
              </a:ext>
            </a:extLst>
          </p:cNvPr>
          <p:cNvGraphicFramePr>
            <a:graphicFrameLocks noGrp="1"/>
          </p:cNvGraphicFramePr>
          <p:nvPr/>
        </p:nvGraphicFramePr>
        <p:xfrm>
          <a:off x="147783" y="914404"/>
          <a:ext cx="11656292" cy="5172192"/>
        </p:xfrm>
        <a:graphic>
          <a:graphicData uri="http://schemas.openxmlformats.org/drawingml/2006/table">
            <a:tbl>
              <a:tblPr firstRow="1" firstCol="1" bandRow="1">
                <a:tableStyleId>{5C22544A-7EE6-4342-B048-85BDC9FD1C3A}</a:tableStyleId>
              </a:tblPr>
              <a:tblGrid>
                <a:gridCol w="3248703">
                  <a:extLst>
                    <a:ext uri="{9D8B030D-6E8A-4147-A177-3AD203B41FA5}">
                      <a16:colId xmlns:a16="http://schemas.microsoft.com/office/drawing/2014/main" val="782888084"/>
                    </a:ext>
                  </a:extLst>
                </a:gridCol>
                <a:gridCol w="1547666">
                  <a:extLst>
                    <a:ext uri="{9D8B030D-6E8A-4147-A177-3AD203B41FA5}">
                      <a16:colId xmlns:a16="http://schemas.microsoft.com/office/drawing/2014/main" val="4194648333"/>
                    </a:ext>
                  </a:extLst>
                </a:gridCol>
                <a:gridCol w="2091440">
                  <a:extLst>
                    <a:ext uri="{9D8B030D-6E8A-4147-A177-3AD203B41FA5}">
                      <a16:colId xmlns:a16="http://schemas.microsoft.com/office/drawing/2014/main" val="680110075"/>
                    </a:ext>
                  </a:extLst>
                </a:gridCol>
                <a:gridCol w="1310635">
                  <a:extLst>
                    <a:ext uri="{9D8B030D-6E8A-4147-A177-3AD203B41FA5}">
                      <a16:colId xmlns:a16="http://schemas.microsoft.com/office/drawing/2014/main" val="3805526752"/>
                    </a:ext>
                  </a:extLst>
                </a:gridCol>
                <a:gridCol w="3457848">
                  <a:extLst>
                    <a:ext uri="{9D8B030D-6E8A-4147-A177-3AD203B41FA5}">
                      <a16:colId xmlns:a16="http://schemas.microsoft.com/office/drawing/2014/main" val="2038840513"/>
                    </a:ext>
                  </a:extLst>
                </a:gridCol>
              </a:tblGrid>
              <a:tr h="191644">
                <a:tc>
                  <a:txBody>
                    <a:bodyPr/>
                    <a:lstStyle/>
                    <a:p>
                      <a:pPr marL="0" marR="0">
                        <a:spcBef>
                          <a:spcPts val="0"/>
                        </a:spcBef>
                        <a:spcAft>
                          <a:spcPts val="0"/>
                        </a:spcAft>
                      </a:pPr>
                      <a:r>
                        <a:rPr lang="en-US" sz="1400" dirty="0">
                          <a:effectLst/>
                        </a:rPr>
                        <a:t>Requirement</a:t>
                      </a:r>
                      <a:endParaRPr lang="en-US" sz="1400" dirty="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400">
                          <a:effectLst/>
                        </a:rPr>
                        <a:t>Design Target / Goal</a:t>
                      </a:r>
                      <a:endParaRPr lang="en-US" sz="14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400">
                          <a:effectLst/>
                        </a:rPr>
                        <a:t>Why this target was chosen</a:t>
                      </a:r>
                      <a:endParaRPr lang="en-US" sz="14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400">
                          <a:effectLst/>
                        </a:rPr>
                        <a:t>Result</a:t>
                      </a:r>
                      <a:endParaRPr lang="en-US" sz="14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400" dirty="0">
                          <a:effectLst/>
                        </a:rPr>
                        <a:t>Notes: (analysis, testing, additional details)</a:t>
                      </a:r>
                      <a:endParaRPr lang="en-US" sz="1400" dirty="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2057873545"/>
                  </a:ext>
                </a:extLst>
              </a:tr>
              <a:tr h="182518">
                <a:tc>
                  <a:txBody>
                    <a:bodyPr/>
                    <a:lstStyle/>
                    <a:p>
                      <a:pPr marL="0" marR="0">
                        <a:spcBef>
                          <a:spcPts val="0"/>
                        </a:spcBef>
                        <a:spcAft>
                          <a:spcPts val="0"/>
                        </a:spcAft>
                      </a:pPr>
                      <a:r>
                        <a:rPr lang="en-US" sz="1100">
                          <a:effectLst/>
                        </a:rPr>
                        <a:t>Curb Weight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dirty="0">
                          <a:effectLst/>
                        </a:rPr>
                        <a:t>300lbs</a:t>
                      </a:r>
                      <a:endParaRPr lang="en-US" sz="1100" dirty="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dirty="0">
                          <a:effectLst/>
                        </a:rPr>
                        <a:t>Lightweight is sweet</a:t>
                      </a:r>
                      <a:endParaRPr lang="en-US" sz="1100" dirty="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370lbs</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dirty="0">
                          <a:effectLst/>
                        </a:rPr>
                        <a:t>Lightweight is sweet, but breaking stuff sucks</a:t>
                      </a:r>
                      <a:endParaRPr lang="en-US" sz="1100" dirty="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1401386934"/>
                  </a:ext>
                </a:extLst>
              </a:tr>
              <a:tr h="182518">
                <a:tc>
                  <a:txBody>
                    <a:bodyPr/>
                    <a:lstStyle/>
                    <a:p>
                      <a:pPr marL="0" marR="0">
                        <a:spcBef>
                          <a:spcPts val="0"/>
                        </a:spcBef>
                        <a:spcAft>
                          <a:spcPts val="0"/>
                        </a:spcAft>
                      </a:pPr>
                      <a:r>
                        <a:rPr lang="en-US" sz="1100">
                          <a:effectLst/>
                        </a:rPr>
                        <a:t>Weight Bias Front / Rear</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dirty="0">
                        <a:effectLst/>
                        <a:latin typeface="Times New Roman" panose="02020603050405020304" pitchFamily="18" charset="0"/>
                      </a:endParaRPr>
                    </a:p>
                  </a:txBody>
                  <a:tcPr marL="65707" marR="65707" marT="0" marB="0"/>
                </a:tc>
                <a:tc>
                  <a:txBody>
                    <a:bodyPr/>
                    <a:lstStyle/>
                    <a:p>
                      <a:endParaRPr lang="en-US" sz="1000" dirty="0">
                        <a:effectLst/>
                        <a:latin typeface="Times New Roman" panose="02020603050405020304" pitchFamily="18" charset="0"/>
                      </a:endParaRPr>
                    </a:p>
                  </a:txBody>
                  <a:tcPr marL="65707" marR="65707" marT="0" marB="0"/>
                </a:tc>
                <a:tc>
                  <a:txBody>
                    <a:bodyPr/>
                    <a:lstStyle/>
                    <a:p>
                      <a:endParaRPr lang="en-US" sz="1000" dirty="0">
                        <a:effectLst/>
                        <a:latin typeface="Times New Roman" panose="02020603050405020304" pitchFamily="18" charset="0"/>
                      </a:endParaRPr>
                    </a:p>
                  </a:txBody>
                  <a:tcPr marL="65707" marR="65707" marT="0" marB="0"/>
                </a:tc>
                <a:extLst>
                  <a:ext uri="{0D108BD9-81ED-4DB2-BD59-A6C34878D82A}">
                    <a16:rowId xmlns:a16="http://schemas.microsoft.com/office/drawing/2014/main" val="3038987272"/>
                  </a:ext>
                </a:extLst>
              </a:tr>
              <a:tr h="182518">
                <a:tc>
                  <a:txBody>
                    <a:bodyPr/>
                    <a:lstStyle/>
                    <a:p>
                      <a:pPr marL="0" marR="0">
                        <a:spcBef>
                          <a:spcPts val="0"/>
                        </a:spcBef>
                        <a:spcAft>
                          <a:spcPts val="0"/>
                        </a:spcAft>
                      </a:pPr>
                      <a:r>
                        <a:rPr lang="en-US" sz="1100">
                          <a:effectLst/>
                        </a:rPr>
                        <a:t>Wheelbase</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60"</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dirty="0">
                        <a:effectLst/>
                        <a:latin typeface="Times New Roman" panose="02020603050405020304" pitchFamily="18" charset="0"/>
                      </a:endParaRPr>
                    </a:p>
                  </a:txBody>
                  <a:tcPr marL="65707" marR="65707" marT="0" marB="0"/>
                </a:tc>
                <a:tc>
                  <a:txBody>
                    <a:bodyPr/>
                    <a:lstStyle/>
                    <a:p>
                      <a:endParaRPr lang="en-US" sz="1000" dirty="0">
                        <a:effectLst/>
                        <a:latin typeface="Times New Roman" panose="02020603050405020304" pitchFamily="18" charset="0"/>
                      </a:endParaRPr>
                    </a:p>
                  </a:txBody>
                  <a:tcPr marL="65707" marR="65707" marT="0" marB="0"/>
                </a:tc>
                <a:extLst>
                  <a:ext uri="{0D108BD9-81ED-4DB2-BD59-A6C34878D82A}">
                    <a16:rowId xmlns:a16="http://schemas.microsoft.com/office/drawing/2014/main" val="1036531043"/>
                  </a:ext>
                </a:extLst>
              </a:tr>
              <a:tr h="182518">
                <a:tc>
                  <a:txBody>
                    <a:bodyPr/>
                    <a:lstStyle/>
                    <a:p>
                      <a:pPr marL="0" marR="0">
                        <a:spcBef>
                          <a:spcPts val="0"/>
                        </a:spcBef>
                        <a:spcAft>
                          <a:spcPts val="0"/>
                        </a:spcAft>
                      </a:pPr>
                      <a:r>
                        <a:rPr lang="en-US" sz="1100">
                          <a:effectLst/>
                        </a:rPr>
                        <a:t>Overall Width (Outside edge of widest rims)</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60"</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1567394163"/>
                  </a:ext>
                </a:extLst>
              </a:tr>
              <a:tr h="182518">
                <a:tc>
                  <a:txBody>
                    <a:bodyPr/>
                    <a:lstStyle/>
                    <a:p>
                      <a:pPr marL="0" marR="0">
                        <a:spcBef>
                          <a:spcPts val="0"/>
                        </a:spcBef>
                        <a:spcAft>
                          <a:spcPts val="0"/>
                        </a:spcAft>
                      </a:pPr>
                      <a:r>
                        <a:rPr lang="en-US" sz="1100">
                          <a:effectLst/>
                        </a:rPr>
                        <a:t>Overall Height (ground to top of roll cage)</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60"</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pPr marL="0" marR="0">
                        <a:spcBef>
                          <a:spcPts val="0"/>
                        </a:spcBef>
                        <a:spcAft>
                          <a:spcPts val="0"/>
                        </a:spcAft>
                      </a:pPr>
                      <a:r>
                        <a:rPr lang="en-US" sz="1100">
                          <a:effectLst/>
                        </a:rPr>
                        <a:t>It’s a cube, cool right? </a:t>
                      </a:r>
                      <a:endParaRPr lang="en-US" sz="110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4246359821"/>
                  </a:ext>
                </a:extLst>
              </a:tr>
              <a:tr h="182518">
                <a:tc>
                  <a:txBody>
                    <a:bodyPr/>
                    <a:lstStyle/>
                    <a:p>
                      <a:pPr marL="0" marR="0">
                        <a:spcBef>
                          <a:spcPts val="0"/>
                        </a:spcBef>
                        <a:spcAft>
                          <a:spcPts val="0"/>
                        </a:spcAft>
                      </a:pPr>
                      <a:r>
                        <a:rPr lang="en-US" sz="1100">
                          <a:effectLst/>
                        </a:rPr>
                        <a:t>Ground Clearance</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83169451"/>
                  </a:ext>
                </a:extLst>
              </a:tr>
              <a:tr h="547555">
                <a:tc>
                  <a:txBody>
                    <a:bodyPr/>
                    <a:lstStyle/>
                    <a:p>
                      <a:pPr marL="0" marR="0">
                        <a:spcBef>
                          <a:spcPts val="0"/>
                        </a:spcBef>
                        <a:spcAft>
                          <a:spcPts val="0"/>
                        </a:spcAft>
                      </a:pPr>
                      <a:r>
                        <a:rPr lang="en-US" sz="1100">
                          <a:effectLst/>
                        </a:rPr>
                        <a:t>Tire Size</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30"</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dirty="0">
                          <a:effectLst/>
                        </a:rPr>
                        <a:t>Who doesn't love big tires?</a:t>
                      </a:r>
                      <a:endParaRPr lang="en-US" sz="1100" dirty="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broke all the axles, figured out our analysis was garbage, redid the analysis based on the failures, figured out the tires were too big</a:t>
                      </a:r>
                      <a:endParaRPr lang="en-US" sz="110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2760637800"/>
                  </a:ext>
                </a:extLst>
              </a:tr>
              <a:tr h="182518">
                <a:tc>
                  <a:txBody>
                    <a:bodyPr/>
                    <a:lstStyle/>
                    <a:p>
                      <a:pPr marL="0" marR="0">
                        <a:spcBef>
                          <a:spcPts val="0"/>
                        </a:spcBef>
                        <a:spcAft>
                          <a:spcPts val="0"/>
                        </a:spcAft>
                      </a:pPr>
                      <a:r>
                        <a:rPr lang="en-US" sz="1100">
                          <a:effectLst/>
                        </a:rPr>
                        <a:t>Front Suspension Type</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3093246032"/>
                  </a:ext>
                </a:extLst>
              </a:tr>
              <a:tr h="547555">
                <a:tc>
                  <a:txBody>
                    <a:bodyPr/>
                    <a:lstStyle/>
                    <a:p>
                      <a:pPr marL="0" marR="0">
                        <a:spcBef>
                          <a:spcPts val="0"/>
                        </a:spcBef>
                        <a:spcAft>
                          <a:spcPts val="0"/>
                        </a:spcAft>
                      </a:pPr>
                      <a:r>
                        <a:rPr lang="en-US" sz="1100">
                          <a:effectLst/>
                        </a:rPr>
                        <a:t>Front Suspension Travel</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10"</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dirty="0">
                          <a:effectLst/>
                        </a:rPr>
                        <a:t>More travel = more smoother</a:t>
                      </a:r>
                      <a:endParaRPr lang="en-US" sz="1100" dirty="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Dang driveline engineer didn't check the PAD, broke all the axles again. Did the PAD, figured out 6" of travel was all the DOJs could handle</a:t>
                      </a:r>
                      <a:endParaRPr lang="en-US" sz="110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2722326368"/>
                  </a:ext>
                </a:extLst>
              </a:tr>
              <a:tr h="182518">
                <a:tc>
                  <a:txBody>
                    <a:bodyPr/>
                    <a:lstStyle/>
                    <a:p>
                      <a:pPr marL="0" marR="0">
                        <a:spcBef>
                          <a:spcPts val="0"/>
                        </a:spcBef>
                        <a:spcAft>
                          <a:spcPts val="0"/>
                        </a:spcAft>
                      </a:pPr>
                      <a:r>
                        <a:rPr lang="en-US" sz="1100">
                          <a:effectLst/>
                        </a:rPr>
                        <a:t>Rear Suspension Type</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1637179344"/>
                  </a:ext>
                </a:extLst>
              </a:tr>
              <a:tr h="182518">
                <a:tc>
                  <a:txBody>
                    <a:bodyPr/>
                    <a:lstStyle/>
                    <a:p>
                      <a:pPr marL="0" marR="0">
                        <a:spcBef>
                          <a:spcPts val="0"/>
                        </a:spcBef>
                        <a:spcAft>
                          <a:spcPts val="0"/>
                        </a:spcAft>
                      </a:pPr>
                      <a:r>
                        <a:rPr lang="en-US" sz="1100">
                          <a:effectLst/>
                        </a:rPr>
                        <a:t>Rear Suspension Travel</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151720174"/>
                  </a:ext>
                </a:extLst>
              </a:tr>
              <a:tr h="182518">
                <a:tc>
                  <a:txBody>
                    <a:bodyPr/>
                    <a:lstStyle/>
                    <a:p>
                      <a:pPr marL="0" marR="0">
                        <a:spcBef>
                          <a:spcPts val="0"/>
                        </a:spcBef>
                        <a:spcAft>
                          <a:spcPts val="0"/>
                        </a:spcAft>
                      </a:pPr>
                      <a:r>
                        <a:rPr lang="en-US" sz="1100">
                          <a:effectLst/>
                        </a:rPr>
                        <a:t>Steering Wheel Rotations lock to lock</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2133742224"/>
                  </a:ext>
                </a:extLst>
              </a:tr>
              <a:tr h="182518">
                <a:tc>
                  <a:txBody>
                    <a:bodyPr/>
                    <a:lstStyle/>
                    <a:p>
                      <a:pPr marL="0" marR="0">
                        <a:spcBef>
                          <a:spcPts val="0"/>
                        </a:spcBef>
                        <a:spcAft>
                          <a:spcPts val="0"/>
                        </a:spcAft>
                      </a:pPr>
                      <a:r>
                        <a:rPr lang="en-US" sz="1100">
                          <a:effectLst/>
                        </a:rPr>
                        <a:t>Outside Turn Radius</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2266273062"/>
                  </a:ext>
                </a:extLst>
              </a:tr>
              <a:tr h="547555">
                <a:tc>
                  <a:txBody>
                    <a:bodyPr/>
                    <a:lstStyle/>
                    <a:p>
                      <a:pPr marL="0" marR="0">
                        <a:spcBef>
                          <a:spcPts val="0"/>
                        </a:spcBef>
                        <a:spcAft>
                          <a:spcPts val="0"/>
                        </a:spcAft>
                      </a:pPr>
                      <a:r>
                        <a:rPr lang="en-US" sz="1100">
                          <a:effectLst/>
                        </a:rPr>
                        <a:t>Top Speed</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50 mph</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SPPPPPEEEEEEEDDDDDDD</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35 mph</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Remember that whole 30" tire thing a few lines up? Yeah… it goes slower with the same gear ratio and 23" tires. </a:t>
                      </a:r>
                      <a:endParaRPr lang="en-US" sz="110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2586730793"/>
                  </a:ext>
                </a:extLst>
              </a:tr>
              <a:tr h="182518">
                <a:tc>
                  <a:txBody>
                    <a:bodyPr/>
                    <a:lstStyle/>
                    <a:p>
                      <a:pPr marL="0" marR="0">
                        <a:spcBef>
                          <a:spcPts val="0"/>
                        </a:spcBef>
                        <a:spcAft>
                          <a:spcPts val="0"/>
                        </a:spcAft>
                      </a:pPr>
                      <a:r>
                        <a:rPr lang="en-US" sz="1100">
                          <a:effectLst/>
                        </a:rPr>
                        <a:t>Acceleration Time (100ft, 150ft)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3430548824"/>
                  </a:ext>
                </a:extLst>
              </a:tr>
              <a:tr h="182518">
                <a:tc>
                  <a:txBody>
                    <a:bodyPr/>
                    <a:lstStyle/>
                    <a:p>
                      <a:pPr marL="0" marR="0">
                        <a:spcBef>
                          <a:spcPts val="0"/>
                        </a:spcBef>
                        <a:spcAft>
                          <a:spcPts val="0"/>
                        </a:spcAft>
                      </a:pPr>
                      <a:r>
                        <a:rPr lang="en-US" sz="1100">
                          <a:effectLst/>
                        </a:rPr>
                        <a:t>Driveline Type (CVT, Sequential, eCVT)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ECVT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Electric stuff is trendy!</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CVT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Electrical stuff is hard!</a:t>
                      </a:r>
                      <a:endParaRPr lang="en-US" sz="110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534689355"/>
                  </a:ext>
                </a:extLst>
              </a:tr>
              <a:tr h="182518">
                <a:tc>
                  <a:txBody>
                    <a:bodyPr/>
                    <a:lstStyle/>
                    <a:p>
                      <a:pPr marL="0" marR="0">
                        <a:spcBef>
                          <a:spcPts val="0"/>
                        </a:spcBef>
                        <a:spcAft>
                          <a:spcPts val="0"/>
                        </a:spcAft>
                      </a:pPr>
                      <a:r>
                        <a:rPr lang="en-US" sz="1100">
                          <a:effectLst/>
                        </a:rPr>
                        <a:t>4x4 Type (Chain, Shaft, Hydraulic…)</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tc>
                  <a:txBody>
                    <a:bodyPr/>
                    <a:lstStyle/>
                    <a:p>
                      <a:endParaRPr lang="en-US" sz="1000">
                        <a:effectLst/>
                        <a:latin typeface="Times New Roman" panose="02020603050405020304" pitchFamily="18" charset="0"/>
                      </a:endParaRPr>
                    </a:p>
                  </a:txBody>
                  <a:tcPr marL="65707" marR="65707" marT="0" marB="0"/>
                </a:tc>
                <a:extLst>
                  <a:ext uri="{0D108BD9-81ED-4DB2-BD59-A6C34878D82A}">
                    <a16:rowId xmlns:a16="http://schemas.microsoft.com/office/drawing/2014/main" val="2544399122"/>
                  </a:ext>
                </a:extLst>
              </a:tr>
              <a:tr h="365037">
                <a:tc>
                  <a:txBody>
                    <a:bodyPr/>
                    <a:lstStyle/>
                    <a:p>
                      <a:pPr marL="0" marR="0">
                        <a:spcBef>
                          <a:spcPts val="0"/>
                        </a:spcBef>
                        <a:spcAft>
                          <a:spcPts val="0"/>
                        </a:spcAft>
                      </a:pPr>
                      <a:r>
                        <a:rPr lang="en-US" sz="1100">
                          <a:effectLst/>
                        </a:rPr>
                        <a:t>Vehicle Life Target (miles/hours)</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2.5 hours</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Mini Endurance Race, Yay!</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Anyone's guess, didn't you read the previous lines?</a:t>
                      </a:r>
                      <a:endParaRPr lang="en-US" sz="110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2595937625"/>
                  </a:ext>
                </a:extLst>
              </a:tr>
              <a:tr h="182518">
                <a:tc>
                  <a:txBody>
                    <a:bodyPr/>
                    <a:lstStyle/>
                    <a:p>
                      <a:pPr marL="0" marR="0">
                        <a:spcBef>
                          <a:spcPts val="0"/>
                        </a:spcBef>
                        <a:spcAft>
                          <a:spcPts val="0"/>
                        </a:spcAft>
                      </a:pPr>
                      <a:r>
                        <a:rPr lang="en-US" sz="1100">
                          <a:effectLst/>
                        </a:rPr>
                        <a:t>Key Features</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4 wheel steer</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Last year's car had it</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a:effectLst/>
                        </a:rPr>
                        <a:t>4 wheel steer</a:t>
                      </a:r>
                      <a:endParaRPr lang="en-US" sz="1100">
                        <a:effectLst/>
                        <a:latin typeface="Calibri" panose="020F0502020204030204" pitchFamily="34" charset="0"/>
                        <a:ea typeface="Calibri" panose="020F0502020204030204" pitchFamily="34" charset="0"/>
                      </a:endParaRPr>
                    </a:p>
                  </a:txBody>
                  <a:tcPr marL="65707" marR="65707" marT="0" marB="0"/>
                </a:tc>
                <a:tc>
                  <a:txBody>
                    <a:bodyPr/>
                    <a:lstStyle/>
                    <a:p>
                      <a:pPr marL="0" marR="0">
                        <a:spcBef>
                          <a:spcPts val="0"/>
                        </a:spcBef>
                        <a:spcAft>
                          <a:spcPts val="0"/>
                        </a:spcAft>
                      </a:pPr>
                      <a:r>
                        <a:rPr lang="en-US" sz="1100" dirty="0">
                          <a:effectLst/>
                        </a:rPr>
                        <a:t>"Last year's team did the analysis" </a:t>
                      </a:r>
                      <a:endParaRPr lang="en-US" sz="1100" dirty="0">
                        <a:effectLst/>
                        <a:latin typeface="Calibri" panose="020F0502020204030204" pitchFamily="34" charset="0"/>
                        <a:ea typeface="Calibri" panose="020F0502020204030204" pitchFamily="34" charset="0"/>
                      </a:endParaRPr>
                    </a:p>
                  </a:txBody>
                  <a:tcPr marL="65707" marR="65707" marT="0" marB="0"/>
                </a:tc>
                <a:extLst>
                  <a:ext uri="{0D108BD9-81ED-4DB2-BD59-A6C34878D82A}">
                    <a16:rowId xmlns:a16="http://schemas.microsoft.com/office/drawing/2014/main" val="1782120013"/>
                  </a:ext>
                </a:extLst>
              </a:tr>
            </a:tbl>
          </a:graphicData>
        </a:graphic>
      </p:graphicFrame>
      <p:sp>
        <p:nvSpPr>
          <p:cNvPr id="8" name="TextBox 7">
            <a:extLst>
              <a:ext uri="{FF2B5EF4-FFF2-40B4-BE49-F238E27FC236}">
                <a16:creationId xmlns:a16="http://schemas.microsoft.com/office/drawing/2014/main" id="{B4169655-DC54-4ED0-998A-F5F7A1202A05}"/>
              </a:ext>
            </a:extLst>
          </p:cNvPr>
          <p:cNvSpPr txBox="1"/>
          <p:nvPr/>
        </p:nvSpPr>
        <p:spPr>
          <a:xfrm>
            <a:off x="4095749" y="3429000"/>
            <a:ext cx="3928577" cy="646331"/>
          </a:xfrm>
          <a:prstGeom prst="rect">
            <a:avLst/>
          </a:prstGeom>
          <a:solidFill>
            <a:srgbClr val="FFFF00"/>
          </a:solidFill>
        </p:spPr>
        <p:txBody>
          <a:bodyPr wrap="square" rtlCol="0">
            <a:spAutoFit/>
          </a:bodyPr>
          <a:lstStyle/>
          <a:p>
            <a:pPr algn="ctr"/>
            <a:r>
              <a:rPr lang="en-US" dirty="0"/>
              <a:t>Update content with real goals, requirements, results and notes</a:t>
            </a:r>
          </a:p>
        </p:txBody>
      </p:sp>
    </p:spTree>
    <p:extLst>
      <p:ext uri="{BB962C8B-B14F-4D97-AF65-F5344CB8AC3E}">
        <p14:creationId xmlns:p14="http://schemas.microsoft.com/office/powerpoint/2010/main" val="190169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85000" lnSpcReduction="10000"/>
          </a:bodyPr>
          <a:lstStyle/>
          <a:p>
            <a:r>
              <a:rPr lang="en-US" dirty="0"/>
              <a:t>Front Drive, Prop Shaft, Front Hubs and Axles Serviceability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40</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77500" lnSpcReduction="20000"/>
          </a:bodyPr>
          <a:lstStyle/>
          <a:p>
            <a:r>
              <a:rPr lang="en-US" dirty="0"/>
              <a:t>Front Drive, Prop Shaft, Front Hubs and Axles Manufacturability</a:t>
            </a:r>
          </a:p>
        </p:txBody>
      </p:sp>
    </p:spTree>
    <p:extLst>
      <p:ext uri="{BB962C8B-B14F-4D97-AF65-F5344CB8AC3E}">
        <p14:creationId xmlns:p14="http://schemas.microsoft.com/office/powerpoint/2010/main" val="308700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DRIVETRAIN</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41</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 Reduction Box, Rear Hubs and Axles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normAutofit/>
          </a:bodyPr>
          <a:lstStyle/>
          <a:p>
            <a:r>
              <a:rPr lang="en-US" dirty="0"/>
              <a:t> Reduction Box, Rear Hubs and Axles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normAutofit fontScale="92500"/>
          </a:bodyPr>
          <a:lstStyle/>
          <a:p>
            <a:r>
              <a:rPr lang="en-US" dirty="0"/>
              <a:t> Reduction Box, Rear Hubs and Axles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 Reduction Box, Rear Hubs and Axles CAD – Top View</a:t>
            </a:r>
          </a:p>
        </p:txBody>
      </p:sp>
    </p:spTree>
    <p:extLst>
      <p:ext uri="{BB962C8B-B14F-4D97-AF65-F5344CB8AC3E}">
        <p14:creationId xmlns:p14="http://schemas.microsoft.com/office/powerpoint/2010/main" val="3722917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85000" lnSpcReduction="10000"/>
          </a:bodyPr>
          <a:lstStyle/>
          <a:p>
            <a:r>
              <a:rPr lang="en-US" dirty="0"/>
              <a:t> Reduction Box, Rear Hubs and Axles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42</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77500" lnSpcReduction="20000"/>
          </a:bodyPr>
          <a:lstStyle/>
          <a:p>
            <a:r>
              <a:rPr lang="en-US" dirty="0"/>
              <a:t> Reduction Box, Rear Hubs and Axles Data Collection for Analysis</a:t>
            </a:r>
          </a:p>
        </p:txBody>
      </p:sp>
    </p:spTree>
    <p:extLst>
      <p:ext uri="{BB962C8B-B14F-4D97-AF65-F5344CB8AC3E}">
        <p14:creationId xmlns:p14="http://schemas.microsoft.com/office/powerpoint/2010/main" val="2003434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62500" lnSpcReduction="20000"/>
          </a:bodyPr>
          <a:lstStyle/>
          <a:p>
            <a:r>
              <a:rPr lang="en-US" dirty="0"/>
              <a:t> Reduction Box, Rear Hubs and Axles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43</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85000" lnSpcReduction="10000"/>
          </a:bodyPr>
          <a:lstStyle/>
          <a:p>
            <a:r>
              <a:rPr lang="en-US" dirty="0"/>
              <a:t> Reduction Box, Rear Hubs and Axles Testing / Validation </a:t>
            </a:r>
          </a:p>
        </p:txBody>
      </p:sp>
    </p:spTree>
    <p:extLst>
      <p:ext uri="{BB962C8B-B14F-4D97-AF65-F5344CB8AC3E}">
        <p14:creationId xmlns:p14="http://schemas.microsoft.com/office/powerpoint/2010/main" val="3159809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a:bodyPr>
          <a:lstStyle/>
          <a:p>
            <a:r>
              <a:rPr lang="en-US" dirty="0"/>
              <a:t>Reduction Box, Rear Hubs and Axles Serviceability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DRIVETRAIN</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dirty="0"/>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44</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92500"/>
          </a:bodyPr>
          <a:lstStyle/>
          <a:p>
            <a:r>
              <a:rPr lang="en-US" dirty="0"/>
              <a:t>Reduction Box, Rear Hubs and Axles Manufacturability</a:t>
            </a:r>
          </a:p>
        </p:txBody>
      </p:sp>
    </p:spTree>
    <p:extLst>
      <p:ext uri="{BB962C8B-B14F-4D97-AF65-F5344CB8AC3E}">
        <p14:creationId xmlns:p14="http://schemas.microsoft.com/office/powerpoint/2010/main" val="4027340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DRIVETRAIN</a:t>
            </a:r>
            <a:endParaRPr lang="en-US" dirty="0"/>
          </a:p>
        </p:txBody>
      </p:sp>
      <p:sp>
        <p:nvSpPr>
          <p:cNvPr id="13" name="Text Placeholder 12">
            <a:extLst>
              <a:ext uri="{FF2B5EF4-FFF2-40B4-BE49-F238E27FC236}">
                <a16:creationId xmlns:a16="http://schemas.microsoft.com/office/drawing/2014/main" id="{2F15EABF-FD5F-4968-934E-1F8FD6B59527}"/>
              </a:ext>
            </a:extLst>
          </p:cNvPr>
          <p:cNvSpPr>
            <a:spLocks noGrp="1"/>
          </p:cNvSpPr>
          <p:nvPr>
            <p:ph idx="1"/>
          </p:nvPr>
        </p:nvSpPr>
        <p:spPr/>
        <p:txBody>
          <a:bodyPr/>
          <a:lstStyle/>
          <a:p>
            <a:r>
              <a:rPr lang="en-US" dirty="0"/>
              <a:t>Use this slide to add additional text, graphs, images, diagrams, equations, etc. to show how the engineering design process was followed on this subsystem. </a:t>
            </a:r>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45</a:t>
            </a:fld>
            <a:endParaRPr lang="en-US" dirty="0">
              <a:solidFill>
                <a:srgbClr val="262626"/>
              </a:solidFill>
              <a:latin typeface="Arial"/>
            </a:endParaRPr>
          </a:p>
        </p:txBody>
      </p:sp>
      <p:sp>
        <p:nvSpPr>
          <p:cNvPr id="7" name="TextBox 6">
            <a:extLst>
              <a:ext uri="{FF2B5EF4-FFF2-40B4-BE49-F238E27FC236}">
                <a16:creationId xmlns:a16="http://schemas.microsoft.com/office/drawing/2014/main" id="{F7D2A193-B1C0-43E0-9A12-39E31F122156}"/>
              </a:ext>
            </a:extLst>
          </p:cNvPr>
          <p:cNvSpPr txBox="1"/>
          <p:nvPr/>
        </p:nvSpPr>
        <p:spPr>
          <a:xfrm>
            <a:off x="4095749" y="3429000"/>
            <a:ext cx="3928577" cy="646331"/>
          </a:xfrm>
          <a:prstGeom prst="rect">
            <a:avLst/>
          </a:prstGeom>
          <a:solidFill>
            <a:srgbClr val="FFFF00"/>
          </a:solidFill>
        </p:spPr>
        <p:txBody>
          <a:bodyPr wrap="square" rtlCol="0">
            <a:spAutoFit/>
          </a:bodyPr>
          <a:lstStyle/>
          <a:p>
            <a:pPr algn="ctr"/>
            <a:r>
              <a:rPr lang="en-US" dirty="0"/>
              <a:t>Additional slides </a:t>
            </a:r>
            <a:r>
              <a:rPr lang="en-US" u="sng" dirty="0"/>
              <a:t>should</a:t>
            </a:r>
            <a:r>
              <a:rPr lang="en-US" dirty="0"/>
              <a:t> be added to support the required slides</a:t>
            </a:r>
          </a:p>
        </p:txBody>
      </p:sp>
    </p:spTree>
    <p:extLst>
      <p:ext uri="{BB962C8B-B14F-4D97-AF65-F5344CB8AC3E}">
        <p14:creationId xmlns:p14="http://schemas.microsoft.com/office/powerpoint/2010/main" val="150347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46</a:t>
            </a:fld>
            <a:endParaRPr lang="en-US"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pPr algn="ctr"/>
            <a:r>
              <a:rPr lang="en-US" sz="3200" dirty="0"/>
              <a:t>2025 Baja SAE Design Review Briefing (DRB)</a:t>
            </a:r>
          </a:p>
        </p:txBody>
      </p:sp>
      <p:sp>
        <p:nvSpPr>
          <p:cNvPr id="13" name="Text Placeholder 12">
            <a:extLst>
              <a:ext uri="{FF2B5EF4-FFF2-40B4-BE49-F238E27FC236}">
                <a16:creationId xmlns:a16="http://schemas.microsoft.com/office/drawing/2014/main" id="{5B0C25C7-3CA2-4FFB-A130-03C2AA39175C}"/>
              </a:ext>
            </a:extLst>
          </p:cNvPr>
          <p:cNvSpPr>
            <a:spLocks noGrp="1"/>
          </p:cNvSpPr>
          <p:nvPr>
            <p:ph type="body" sz="quarter" idx="26"/>
          </p:nvPr>
        </p:nvSpPr>
        <p:spPr>
          <a:xfrm>
            <a:off x="205318" y="3623096"/>
            <a:ext cx="11781367" cy="320675"/>
          </a:xfrm>
        </p:spPr>
        <p:txBody>
          <a:bodyPr/>
          <a:lstStyle/>
          <a:p>
            <a:r>
              <a:rPr lang="en-US" dirty="0"/>
              <a:t>2025 Car Number(s)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sz="half" idx="2"/>
          </p:nvPr>
        </p:nvSpPr>
        <p:spPr>
          <a:xfrm>
            <a:off x="145827" y="1862411"/>
            <a:ext cx="11781365" cy="1058845"/>
          </a:xfrm>
        </p:spPr>
        <p:txBody>
          <a:bodyPr>
            <a:normAutofit/>
          </a:bodyPr>
          <a:lstStyle/>
          <a:p>
            <a:pPr algn="ctr"/>
            <a:r>
              <a:rPr lang="en-US" sz="4000" b="0" dirty="0"/>
              <a:t>[Insert School Name]</a:t>
            </a:r>
          </a:p>
        </p:txBody>
      </p:sp>
      <p:sp>
        <p:nvSpPr>
          <p:cNvPr id="6" name="Content Placeholder 5">
            <a:extLst>
              <a:ext uri="{FF2B5EF4-FFF2-40B4-BE49-F238E27FC236}">
                <a16:creationId xmlns:a16="http://schemas.microsoft.com/office/drawing/2014/main" id="{8EFC8478-E924-4BC6-B750-B2BE5F9D67CF}"/>
              </a:ext>
            </a:extLst>
          </p:cNvPr>
          <p:cNvSpPr>
            <a:spLocks noGrp="1"/>
          </p:cNvSpPr>
          <p:nvPr>
            <p:ph sz="half" idx="25"/>
          </p:nvPr>
        </p:nvSpPr>
        <p:spPr>
          <a:xfrm>
            <a:off x="196852" y="4571679"/>
            <a:ext cx="11781365" cy="863591"/>
          </a:xfrm>
        </p:spPr>
        <p:txBody>
          <a:bodyPr>
            <a:normAutofit/>
          </a:bodyPr>
          <a:lstStyle/>
          <a:p>
            <a:pPr algn="ctr"/>
            <a:r>
              <a:rPr lang="en-US" sz="4000" b="0" dirty="0"/>
              <a:t>[Insert Car Number(s)]</a:t>
            </a:r>
          </a:p>
        </p:txBody>
      </p:sp>
      <p:sp>
        <p:nvSpPr>
          <p:cNvPr id="9" name="Content Placeholder 8">
            <a:extLst>
              <a:ext uri="{FF2B5EF4-FFF2-40B4-BE49-F238E27FC236}">
                <a16:creationId xmlns:a16="http://schemas.microsoft.com/office/drawing/2014/main" id="{6BEA496B-834E-4FCD-9B98-424C891E07C8}"/>
              </a:ext>
            </a:extLst>
          </p:cNvPr>
          <p:cNvSpPr>
            <a:spLocks noGrp="1"/>
          </p:cNvSpPr>
          <p:nvPr>
            <p:ph type="body" sz="quarter" idx="16"/>
          </p:nvPr>
        </p:nvSpPr>
        <p:spPr/>
        <p:txBody>
          <a:bodyPr>
            <a:normAutofit/>
          </a:bodyPr>
          <a:lstStyle/>
          <a:p>
            <a:pPr algn="ctr"/>
            <a:r>
              <a:rPr lang="en-US" dirty="0"/>
              <a:t>School Name</a:t>
            </a:r>
          </a:p>
        </p:txBody>
      </p:sp>
      <p:pic>
        <p:nvPicPr>
          <p:cNvPr id="12" name="Picture 2" descr="Image result for SAE international cds logo high definition">
            <a:extLst>
              <a:ext uri="{FF2B5EF4-FFF2-40B4-BE49-F238E27FC236}">
                <a16:creationId xmlns:a16="http://schemas.microsoft.com/office/drawing/2014/main" id="{D79E1E54-0A65-4A01-BB18-41B6C749E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1246" y="5472814"/>
            <a:ext cx="1730754" cy="118072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F5CBB4-615A-43BC-A045-2EEB64DF3A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827" y="6063178"/>
            <a:ext cx="3779022" cy="422109"/>
          </a:xfrm>
          <a:prstGeom prst="rect">
            <a:avLst/>
          </a:prstGeom>
        </p:spPr>
      </p:pic>
    </p:spTree>
    <p:extLst>
      <p:ext uri="{BB962C8B-B14F-4D97-AF65-F5344CB8AC3E}">
        <p14:creationId xmlns:p14="http://schemas.microsoft.com/office/powerpoint/2010/main" val="602610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Research and Development</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normAutofit/>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47</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Requirements</a:t>
            </a:r>
          </a:p>
        </p:txBody>
      </p:sp>
    </p:spTree>
    <p:extLst>
      <p:ext uri="{BB962C8B-B14F-4D97-AF65-F5344CB8AC3E}">
        <p14:creationId xmlns:p14="http://schemas.microsoft.com/office/powerpoint/2010/main" val="3109281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SUSPENSION, STEERING AND BRAKES</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48</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Front Suspension and Steering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lstStyle/>
          <a:p>
            <a:r>
              <a:rPr lang="en-US" dirty="0"/>
              <a:t>Front Suspension and Steering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lstStyle/>
          <a:p>
            <a:r>
              <a:rPr lang="en-US" dirty="0"/>
              <a:t>Front Suspension and Steering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Front Suspension and Steering CAD – Top View</a:t>
            </a:r>
          </a:p>
        </p:txBody>
      </p:sp>
    </p:spTree>
    <p:extLst>
      <p:ext uri="{BB962C8B-B14F-4D97-AF65-F5344CB8AC3E}">
        <p14:creationId xmlns:p14="http://schemas.microsoft.com/office/powerpoint/2010/main" val="391125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Front Suspension and Steering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49</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fontScale="85000" lnSpcReduction="10000"/>
          </a:bodyPr>
          <a:lstStyle/>
          <a:p>
            <a:r>
              <a:rPr lang="en-US" dirty="0"/>
              <a:t>Front Suspension and Steering Data Collection for Analysis</a:t>
            </a:r>
          </a:p>
        </p:txBody>
      </p:sp>
    </p:spTree>
    <p:extLst>
      <p:ext uri="{BB962C8B-B14F-4D97-AF65-F5344CB8AC3E}">
        <p14:creationId xmlns:p14="http://schemas.microsoft.com/office/powerpoint/2010/main" val="1689945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8D59EC6-FA9E-43F2-BECF-E8F46ACCC2F5}"/>
              </a:ext>
            </a:extLst>
          </p:cNvPr>
          <p:cNvSpPr>
            <a:spLocks noGrp="1"/>
          </p:cNvSpPr>
          <p:nvPr>
            <p:ph type="sldNum" sz="quarter" idx="10"/>
          </p:nvPr>
        </p:nvSpPr>
        <p:spPr/>
        <p:txBody>
          <a:bodyPr/>
          <a:lstStyle/>
          <a:p>
            <a:fld id="{E855780E-3866-46CD-9270-CC3A93C6A43B}" type="slidenum">
              <a:rPr lang="en-US" smtClean="0"/>
              <a:pPr/>
              <a:t>5</a:t>
            </a:fld>
            <a:endParaRPr lang="en-US" dirty="0"/>
          </a:p>
        </p:txBody>
      </p:sp>
      <p:sp>
        <p:nvSpPr>
          <p:cNvPr id="5" name="Title 4">
            <a:extLst>
              <a:ext uri="{FF2B5EF4-FFF2-40B4-BE49-F238E27FC236}">
                <a16:creationId xmlns:a16="http://schemas.microsoft.com/office/drawing/2014/main" id="{1D338186-282B-48CA-9A7A-7B32EC3A55E1}"/>
              </a:ext>
            </a:extLst>
          </p:cNvPr>
          <p:cNvSpPr>
            <a:spLocks noGrp="1"/>
          </p:cNvSpPr>
          <p:nvPr>
            <p:ph type="title"/>
          </p:nvPr>
        </p:nvSpPr>
        <p:spPr/>
        <p:txBody>
          <a:bodyPr/>
          <a:lstStyle/>
          <a:p>
            <a:r>
              <a:rPr lang="en-US" dirty="0"/>
              <a:t>OVERALL VEHICLE PRESENTATION</a:t>
            </a:r>
          </a:p>
        </p:txBody>
      </p:sp>
      <p:sp>
        <p:nvSpPr>
          <p:cNvPr id="6" name="Content Placeholder 5">
            <a:extLst>
              <a:ext uri="{FF2B5EF4-FFF2-40B4-BE49-F238E27FC236}">
                <a16:creationId xmlns:a16="http://schemas.microsoft.com/office/drawing/2014/main" id="{6C135A5A-AFCF-4733-8C91-20C94E4711D2}"/>
              </a:ext>
            </a:extLst>
          </p:cNvPr>
          <p:cNvSpPr>
            <a:spLocks noGrp="1"/>
          </p:cNvSpPr>
          <p:nvPr>
            <p:ph sz="half" idx="2"/>
          </p:nvPr>
        </p:nvSpPr>
        <p:spPr>
          <a:xfrm>
            <a:off x="205318" y="1304925"/>
            <a:ext cx="11781365" cy="4919185"/>
          </a:xfrm>
        </p:spPr>
        <p:txBody>
          <a:bodyPr/>
          <a:lstStyle/>
          <a:p>
            <a:pPr marL="342900" indent="-342900">
              <a:buFont typeface="Arial" panose="020B0604020202020204" pitchFamily="34" charset="0"/>
              <a:buChar char="•"/>
            </a:pPr>
            <a:r>
              <a:rPr lang="en-US" dirty="0"/>
              <a:t>Key subsystem goals,</a:t>
            </a:r>
            <a:r>
              <a:rPr lang="en-US" dirty="0">
                <a:solidFill>
                  <a:srgbClr val="262626"/>
                </a:solidFill>
              </a:rPr>
              <a:t> R&amp;D, results, features, analyses, tests, </a:t>
            </a:r>
            <a:r>
              <a:rPr lang="en-US" dirty="0" err="1">
                <a:solidFill>
                  <a:srgbClr val="262626"/>
                </a:solidFill>
              </a:rPr>
              <a:t>etc</a:t>
            </a:r>
            <a:endParaRPr lang="en-US" dirty="0"/>
          </a:p>
        </p:txBody>
      </p:sp>
      <p:sp>
        <p:nvSpPr>
          <p:cNvPr id="8" name="Text Placeholder 7">
            <a:extLst>
              <a:ext uri="{FF2B5EF4-FFF2-40B4-BE49-F238E27FC236}">
                <a16:creationId xmlns:a16="http://schemas.microsoft.com/office/drawing/2014/main" id="{AF177CA3-8D96-4652-B4E9-93DDCBD9C398}"/>
              </a:ext>
            </a:extLst>
          </p:cNvPr>
          <p:cNvSpPr>
            <a:spLocks noGrp="1"/>
          </p:cNvSpPr>
          <p:nvPr>
            <p:ph type="body" sz="quarter" idx="16"/>
          </p:nvPr>
        </p:nvSpPr>
        <p:spPr/>
        <p:txBody>
          <a:bodyPr/>
          <a:lstStyle/>
          <a:p>
            <a:r>
              <a:rPr lang="en-US" dirty="0"/>
              <a:t>Chassis and Ergonomics High Level Summary </a:t>
            </a:r>
          </a:p>
        </p:txBody>
      </p:sp>
    </p:spTree>
    <p:extLst>
      <p:ext uri="{BB962C8B-B14F-4D97-AF65-F5344CB8AC3E}">
        <p14:creationId xmlns:p14="http://schemas.microsoft.com/office/powerpoint/2010/main" val="273531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77500" lnSpcReduction="20000"/>
          </a:bodyPr>
          <a:lstStyle/>
          <a:p>
            <a:r>
              <a:rPr lang="en-US" dirty="0"/>
              <a:t>Front Suspension and Steering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dirty="0"/>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50</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normAutofit/>
          </a:bodyPr>
          <a:lstStyle/>
          <a:p>
            <a:r>
              <a:rPr lang="en-US" dirty="0"/>
              <a:t> Front Suspension and Steering Testing / Validation </a:t>
            </a:r>
          </a:p>
        </p:txBody>
      </p:sp>
    </p:spTree>
    <p:extLst>
      <p:ext uri="{BB962C8B-B14F-4D97-AF65-F5344CB8AC3E}">
        <p14:creationId xmlns:p14="http://schemas.microsoft.com/office/powerpoint/2010/main" val="1068033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SUSPENSION, STEERING AND BRAKES</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51</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Rear Suspension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lstStyle/>
          <a:p>
            <a:r>
              <a:rPr lang="en-US" dirty="0"/>
              <a:t>Rear Suspension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lstStyle/>
          <a:p>
            <a:r>
              <a:rPr lang="en-US" dirty="0"/>
              <a:t>Rear Suspension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Rear Suspension CAD – Top View</a:t>
            </a:r>
          </a:p>
        </p:txBody>
      </p:sp>
    </p:spTree>
    <p:extLst>
      <p:ext uri="{BB962C8B-B14F-4D97-AF65-F5344CB8AC3E}">
        <p14:creationId xmlns:p14="http://schemas.microsoft.com/office/powerpoint/2010/main" val="422512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Rear Suspension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52</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Rear Suspension Data Collection for Analysis</a:t>
            </a:r>
          </a:p>
        </p:txBody>
      </p:sp>
    </p:spTree>
    <p:extLst>
      <p:ext uri="{BB962C8B-B14F-4D97-AF65-F5344CB8AC3E}">
        <p14:creationId xmlns:p14="http://schemas.microsoft.com/office/powerpoint/2010/main" val="466795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normAutofit fontScale="92500"/>
          </a:bodyPr>
          <a:lstStyle/>
          <a:p>
            <a:r>
              <a:rPr lang="en-US" dirty="0"/>
              <a:t>Rear Suspension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53</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 Rear Suspension Testing / Validation </a:t>
            </a:r>
          </a:p>
        </p:txBody>
      </p:sp>
    </p:spTree>
    <p:extLst>
      <p:ext uri="{BB962C8B-B14F-4D97-AF65-F5344CB8AC3E}">
        <p14:creationId xmlns:p14="http://schemas.microsoft.com/office/powerpoint/2010/main" val="95311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2CA325F1-D5D8-456E-B3CD-F4C34AEA0C46}"/>
              </a:ext>
            </a:extLst>
          </p:cNvPr>
          <p:cNvSpPr>
            <a:spLocks noGrp="1"/>
          </p:cNvSpPr>
          <p:nvPr>
            <p:ph type="title"/>
          </p:nvPr>
        </p:nvSpPr>
        <p:spPr/>
        <p:txBody>
          <a:bodyPr/>
          <a:lstStyle/>
          <a:p>
            <a:r>
              <a:rPr lang="en-US" dirty="0">
                <a:effectLst/>
              </a:rPr>
              <a:t>SUSPENSION, STEERING AND BRAKES</a:t>
            </a:r>
            <a:endParaRPr lang="en-US" dirty="0"/>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54</a:t>
            </a:fld>
            <a:endParaRPr lang="en-US" dirty="0">
              <a:solidFill>
                <a:srgbClr val="262626"/>
              </a:solidFill>
              <a:latin typeface="Arial"/>
            </a:endParaRPr>
          </a:p>
        </p:txBody>
      </p:sp>
      <p:sp>
        <p:nvSpPr>
          <p:cNvPr id="11" name="Text Placeholder 10">
            <a:extLst>
              <a:ext uri="{FF2B5EF4-FFF2-40B4-BE49-F238E27FC236}">
                <a16:creationId xmlns:a16="http://schemas.microsoft.com/office/drawing/2014/main" id="{A867FC28-8AB4-4FAA-8327-63DEF1BFB882}"/>
              </a:ext>
            </a:extLst>
          </p:cNvPr>
          <p:cNvSpPr>
            <a:spLocks noGrp="1"/>
          </p:cNvSpPr>
          <p:nvPr>
            <p:ph type="body" sz="quarter" idx="3"/>
          </p:nvPr>
        </p:nvSpPr>
        <p:spPr/>
        <p:txBody>
          <a:bodyPr/>
          <a:lstStyle/>
          <a:p>
            <a:r>
              <a:rPr lang="en-US" dirty="0"/>
              <a:t>Brakes CAD – Left Side View</a:t>
            </a:r>
          </a:p>
        </p:txBody>
      </p:sp>
      <p:sp>
        <p:nvSpPr>
          <p:cNvPr id="25" name="Text Placeholder 24">
            <a:extLst>
              <a:ext uri="{FF2B5EF4-FFF2-40B4-BE49-F238E27FC236}">
                <a16:creationId xmlns:a16="http://schemas.microsoft.com/office/drawing/2014/main" id="{00C12B2E-EC7E-4D2A-B2DC-432E5A1E65BA}"/>
              </a:ext>
            </a:extLst>
          </p:cNvPr>
          <p:cNvSpPr>
            <a:spLocks noGrp="1"/>
          </p:cNvSpPr>
          <p:nvPr>
            <p:ph type="body" idx="14"/>
          </p:nvPr>
        </p:nvSpPr>
        <p:spPr/>
        <p:txBody>
          <a:bodyPr/>
          <a:lstStyle/>
          <a:p>
            <a:r>
              <a:rPr lang="en-US" dirty="0"/>
              <a:t>Brakes CAD – Front View</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sz="half" idx="17"/>
          </p:nvPr>
        </p:nvSpPr>
        <p:spPr/>
        <p:txBody>
          <a:bodyPr/>
          <a:lstStyle/>
          <a:p>
            <a:endParaRPr lang="en-US" dirty="0"/>
          </a:p>
        </p:txBody>
      </p:sp>
      <p:sp>
        <p:nvSpPr>
          <p:cNvPr id="19" name="Text Placeholder 18">
            <a:extLst>
              <a:ext uri="{FF2B5EF4-FFF2-40B4-BE49-F238E27FC236}">
                <a16:creationId xmlns:a16="http://schemas.microsoft.com/office/drawing/2014/main" id="{17BC9F08-189A-438E-81D6-E07A62A60DE8}"/>
              </a:ext>
            </a:extLst>
          </p:cNvPr>
          <p:cNvSpPr>
            <a:spLocks noGrp="1"/>
          </p:cNvSpPr>
          <p:nvPr>
            <p:ph sz="half" idx="18"/>
          </p:nvPr>
        </p:nvSpPr>
        <p:spPr/>
        <p:txBody>
          <a:bodyPr/>
          <a:lstStyle/>
          <a:p>
            <a:endParaRPr lang="en-US" dirty="0"/>
          </a:p>
        </p:txBody>
      </p:sp>
      <p:sp>
        <p:nvSpPr>
          <p:cNvPr id="26" name="Content Placeholder 25">
            <a:extLst>
              <a:ext uri="{FF2B5EF4-FFF2-40B4-BE49-F238E27FC236}">
                <a16:creationId xmlns:a16="http://schemas.microsoft.com/office/drawing/2014/main" id="{6A9C0924-6930-4AA4-991D-2DA10DC14C2D}"/>
              </a:ext>
            </a:extLst>
          </p:cNvPr>
          <p:cNvSpPr>
            <a:spLocks noGrp="1"/>
          </p:cNvSpPr>
          <p:nvPr>
            <p:ph sz="half" idx="19"/>
          </p:nvPr>
        </p:nvSpPr>
        <p:spPr/>
        <p:txBody>
          <a:bodyPr/>
          <a:lstStyle/>
          <a:p>
            <a:endParaRPr lang="en-US"/>
          </a:p>
        </p:txBody>
      </p:sp>
      <p:sp>
        <p:nvSpPr>
          <p:cNvPr id="27" name="Content Placeholder 26">
            <a:extLst>
              <a:ext uri="{FF2B5EF4-FFF2-40B4-BE49-F238E27FC236}">
                <a16:creationId xmlns:a16="http://schemas.microsoft.com/office/drawing/2014/main" id="{B4C38FBD-6E0E-4FDE-BE92-1A6FEF77F62C}"/>
              </a:ext>
            </a:extLst>
          </p:cNvPr>
          <p:cNvSpPr>
            <a:spLocks noGrp="1"/>
          </p:cNvSpPr>
          <p:nvPr>
            <p:ph sz="half" idx="20"/>
          </p:nvPr>
        </p:nvSpPr>
        <p:spPr/>
        <p:txBody>
          <a:bodyPr/>
          <a:lstStyle/>
          <a:p>
            <a:endParaRPr lang="en-US"/>
          </a:p>
        </p:txBody>
      </p:sp>
      <p:sp>
        <p:nvSpPr>
          <p:cNvPr id="28" name="Text Placeholder 27">
            <a:extLst>
              <a:ext uri="{FF2B5EF4-FFF2-40B4-BE49-F238E27FC236}">
                <a16:creationId xmlns:a16="http://schemas.microsoft.com/office/drawing/2014/main" id="{5E5332DF-5D1B-452E-9E67-0B6F65D21106}"/>
              </a:ext>
            </a:extLst>
          </p:cNvPr>
          <p:cNvSpPr>
            <a:spLocks noGrp="1"/>
          </p:cNvSpPr>
          <p:nvPr>
            <p:ph type="body" sz="quarter" idx="25"/>
          </p:nvPr>
        </p:nvSpPr>
        <p:spPr/>
        <p:txBody>
          <a:bodyPr/>
          <a:lstStyle/>
          <a:p>
            <a:r>
              <a:rPr lang="en-US" dirty="0"/>
              <a:t>Brakes CAD – Isometric View</a:t>
            </a:r>
          </a:p>
        </p:txBody>
      </p:sp>
      <p:sp>
        <p:nvSpPr>
          <p:cNvPr id="29" name="Text Placeholder 28">
            <a:extLst>
              <a:ext uri="{FF2B5EF4-FFF2-40B4-BE49-F238E27FC236}">
                <a16:creationId xmlns:a16="http://schemas.microsoft.com/office/drawing/2014/main" id="{82B8EA80-4854-4019-AAD9-F47AFB7CA29A}"/>
              </a:ext>
            </a:extLst>
          </p:cNvPr>
          <p:cNvSpPr>
            <a:spLocks noGrp="1"/>
          </p:cNvSpPr>
          <p:nvPr>
            <p:ph type="body" idx="26"/>
          </p:nvPr>
        </p:nvSpPr>
        <p:spPr/>
        <p:txBody>
          <a:bodyPr/>
          <a:lstStyle/>
          <a:p>
            <a:r>
              <a:rPr lang="en-US" dirty="0"/>
              <a:t>Brakes CAD – Top View</a:t>
            </a:r>
          </a:p>
        </p:txBody>
      </p:sp>
    </p:spTree>
    <p:extLst>
      <p:ext uri="{BB962C8B-B14F-4D97-AF65-F5344CB8AC3E}">
        <p14:creationId xmlns:p14="http://schemas.microsoft.com/office/powerpoint/2010/main" val="3804817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Brakes Analysis Summary</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55</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Brakes Data Collection for Analysis</a:t>
            </a:r>
          </a:p>
        </p:txBody>
      </p:sp>
    </p:spTree>
    <p:extLst>
      <p:ext uri="{BB962C8B-B14F-4D97-AF65-F5344CB8AC3E}">
        <p14:creationId xmlns:p14="http://schemas.microsoft.com/office/powerpoint/2010/main" val="262184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BE08F-0C51-42C8-BBE3-77E5ADFA7029}"/>
              </a:ext>
            </a:extLst>
          </p:cNvPr>
          <p:cNvSpPr>
            <a:spLocks noGrp="1"/>
          </p:cNvSpPr>
          <p:nvPr>
            <p:ph type="body" sz="quarter" idx="3"/>
          </p:nvPr>
        </p:nvSpPr>
        <p:spPr/>
        <p:txBody>
          <a:bodyPr/>
          <a:lstStyle/>
          <a:p>
            <a:r>
              <a:rPr lang="en-US" dirty="0"/>
              <a:t>Brakes Correlation of Analysis and Testing </a:t>
            </a:r>
          </a:p>
        </p:txBody>
      </p:sp>
      <p:sp>
        <p:nvSpPr>
          <p:cNvPr id="3" name="Title 2">
            <a:extLst>
              <a:ext uri="{FF2B5EF4-FFF2-40B4-BE49-F238E27FC236}">
                <a16:creationId xmlns:a16="http://schemas.microsoft.com/office/drawing/2014/main" id="{151FCC42-2C0B-4D8B-A027-AFA4DFC5CD13}"/>
              </a:ext>
            </a:extLst>
          </p:cNvPr>
          <p:cNvSpPr>
            <a:spLocks noGrp="1"/>
          </p:cNvSpPr>
          <p:nvPr>
            <p:ph type="title"/>
          </p:nvPr>
        </p:nvSpPr>
        <p:spPr/>
        <p:txBody>
          <a:bodyPr/>
          <a:lstStyle/>
          <a:p>
            <a:r>
              <a:rPr lang="en-US" dirty="0">
                <a:effectLst/>
              </a:rPr>
              <a:t>SUSPENSION, STEERING AND BRAKES</a:t>
            </a:r>
            <a:endParaRPr lang="en-US" dirty="0"/>
          </a:p>
        </p:txBody>
      </p:sp>
      <p:sp>
        <p:nvSpPr>
          <p:cNvPr id="4" name="Content Placeholder 3">
            <a:extLst>
              <a:ext uri="{FF2B5EF4-FFF2-40B4-BE49-F238E27FC236}">
                <a16:creationId xmlns:a16="http://schemas.microsoft.com/office/drawing/2014/main" id="{F8DA0C02-DDF7-4736-921F-4E0EEB51FF3B}"/>
              </a:ext>
            </a:extLst>
          </p:cNvPr>
          <p:cNvSpPr>
            <a:spLocks noGrp="1"/>
          </p:cNvSpPr>
          <p:nvPr>
            <p:ph sz="half" idx="1"/>
          </p:nvPr>
        </p:nvSpPr>
        <p:spPr/>
        <p:txBody>
          <a:bodyPr/>
          <a:lstStyle/>
          <a:p>
            <a:endParaRPr lang="en-US"/>
          </a:p>
        </p:txBody>
      </p:sp>
      <p:sp>
        <p:nvSpPr>
          <p:cNvPr id="5" name="Content Placeholder 4">
            <a:extLst>
              <a:ext uri="{FF2B5EF4-FFF2-40B4-BE49-F238E27FC236}">
                <a16:creationId xmlns:a16="http://schemas.microsoft.com/office/drawing/2014/main" id="{5847BD5C-49CA-49E8-8378-310686DB1E37}"/>
              </a:ext>
            </a:extLst>
          </p:cNvPr>
          <p:cNvSpPr>
            <a:spLocks noGrp="1"/>
          </p:cNvSpPr>
          <p:nvPr>
            <p:ph sz="half" idx="2"/>
          </p:nvPr>
        </p:nvSpPr>
        <p:spPr/>
        <p:txBody>
          <a:bodyPr/>
          <a:lstStyle/>
          <a:p>
            <a:endParaRPr lang="en-US"/>
          </a:p>
        </p:txBody>
      </p:sp>
      <p:sp>
        <p:nvSpPr>
          <p:cNvPr id="6" name="Slide Number Placeholder 5">
            <a:extLst>
              <a:ext uri="{FF2B5EF4-FFF2-40B4-BE49-F238E27FC236}">
                <a16:creationId xmlns:a16="http://schemas.microsoft.com/office/drawing/2014/main" id="{4A99CBBE-EB87-46F0-80EB-3D0686F5C1D9}"/>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56</a:t>
            </a:fld>
            <a:endParaRPr lang="en-US" dirty="0">
              <a:solidFill>
                <a:srgbClr val="262626"/>
              </a:solidFill>
              <a:latin typeface="Arial"/>
            </a:endParaRPr>
          </a:p>
        </p:txBody>
      </p:sp>
      <p:sp>
        <p:nvSpPr>
          <p:cNvPr id="8" name="Text Placeholder 7">
            <a:extLst>
              <a:ext uri="{FF2B5EF4-FFF2-40B4-BE49-F238E27FC236}">
                <a16:creationId xmlns:a16="http://schemas.microsoft.com/office/drawing/2014/main" id="{FF1D67DE-07FE-4F6E-B17F-5386CD5C59C4}"/>
              </a:ext>
            </a:extLst>
          </p:cNvPr>
          <p:cNvSpPr>
            <a:spLocks noGrp="1"/>
          </p:cNvSpPr>
          <p:nvPr>
            <p:ph type="body" idx="14"/>
          </p:nvPr>
        </p:nvSpPr>
        <p:spPr/>
        <p:txBody>
          <a:bodyPr/>
          <a:lstStyle/>
          <a:p>
            <a:r>
              <a:rPr lang="en-US" dirty="0"/>
              <a:t>Brakes Testing / Validation </a:t>
            </a:r>
          </a:p>
        </p:txBody>
      </p:sp>
    </p:spTree>
    <p:extLst>
      <p:ext uri="{BB962C8B-B14F-4D97-AF65-F5344CB8AC3E}">
        <p14:creationId xmlns:p14="http://schemas.microsoft.com/office/powerpoint/2010/main" val="415749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effectLst/>
              </a:rPr>
              <a:t>SUSPENSION, STEERING AND BRAKES</a:t>
            </a:r>
            <a:endParaRPr lang="en-US" dirty="0"/>
          </a:p>
        </p:txBody>
      </p:sp>
      <p:sp>
        <p:nvSpPr>
          <p:cNvPr id="13" name="Text Placeholder 12">
            <a:extLst>
              <a:ext uri="{FF2B5EF4-FFF2-40B4-BE49-F238E27FC236}">
                <a16:creationId xmlns:a16="http://schemas.microsoft.com/office/drawing/2014/main" id="{2F15EABF-FD5F-4968-934E-1F8FD6B59527}"/>
              </a:ext>
            </a:extLst>
          </p:cNvPr>
          <p:cNvSpPr>
            <a:spLocks noGrp="1"/>
          </p:cNvSpPr>
          <p:nvPr>
            <p:ph idx="1"/>
          </p:nvPr>
        </p:nvSpPr>
        <p:spPr/>
        <p:txBody>
          <a:bodyPr/>
          <a:lstStyle/>
          <a:p>
            <a:r>
              <a:rPr lang="en-US" dirty="0"/>
              <a:t>Use this slide to add additional text, graphs, images, diagrams, equations, etc. to show how the engineering design process was followed on this subsystem. </a:t>
            </a:r>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57</a:t>
            </a:fld>
            <a:endParaRPr lang="en-US" dirty="0">
              <a:solidFill>
                <a:srgbClr val="262626"/>
              </a:solidFill>
              <a:latin typeface="Arial"/>
            </a:endParaRPr>
          </a:p>
        </p:txBody>
      </p:sp>
      <p:sp>
        <p:nvSpPr>
          <p:cNvPr id="8" name="TextBox 7">
            <a:extLst>
              <a:ext uri="{FF2B5EF4-FFF2-40B4-BE49-F238E27FC236}">
                <a16:creationId xmlns:a16="http://schemas.microsoft.com/office/drawing/2014/main" id="{26B1B17C-5856-40D2-96C2-C57ECD9E4448}"/>
              </a:ext>
            </a:extLst>
          </p:cNvPr>
          <p:cNvSpPr txBox="1"/>
          <p:nvPr/>
        </p:nvSpPr>
        <p:spPr>
          <a:xfrm>
            <a:off x="4095749" y="3429000"/>
            <a:ext cx="3928577" cy="646331"/>
          </a:xfrm>
          <a:prstGeom prst="rect">
            <a:avLst/>
          </a:prstGeom>
          <a:solidFill>
            <a:srgbClr val="FFFF00"/>
          </a:solidFill>
        </p:spPr>
        <p:txBody>
          <a:bodyPr wrap="square" rtlCol="0">
            <a:spAutoFit/>
          </a:bodyPr>
          <a:lstStyle/>
          <a:p>
            <a:pPr algn="ctr"/>
            <a:r>
              <a:rPr lang="en-US" dirty="0"/>
              <a:t>Additional slides </a:t>
            </a:r>
            <a:r>
              <a:rPr lang="en-US" u="sng" dirty="0"/>
              <a:t>should</a:t>
            </a:r>
            <a:r>
              <a:rPr lang="en-US" dirty="0"/>
              <a:t> be added to support the required slides</a:t>
            </a:r>
          </a:p>
        </p:txBody>
      </p:sp>
    </p:spTree>
    <p:extLst>
      <p:ext uri="{BB962C8B-B14F-4D97-AF65-F5344CB8AC3E}">
        <p14:creationId xmlns:p14="http://schemas.microsoft.com/office/powerpoint/2010/main" val="1795345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8D59EC6-FA9E-43F2-BECF-E8F46ACCC2F5}"/>
              </a:ext>
            </a:extLst>
          </p:cNvPr>
          <p:cNvSpPr>
            <a:spLocks noGrp="1"/>
          </p:cNvSpPr>
          <p:nvPr>
            <p:ph type="sldNum" sz="quarter" idx="10"/>
          </p:nvPr>
        </p:nvSpPr>
        <p:spPr/>
        <p:txBody>
          <a:bodyPr/>
          <a:lstStyle/>
          <a:p>
            <a:fld id="{E855780E-3866-46CD-9270-CC3A93C6A43B}" type="slidenum">
              <a:rPr lang="en-US" smtClean="0"/>
              <a:pPr/>
              <a:t>6</a:t>
            </a:fld>
            <a:endParaRPr lang="en-US" dirty="0"/>
          </a:p>
        </p:txBody>
      </p:sp>
      <p:sp>
        <p:nvSpPr>
          <p:cNvPr id="5" name="Title 4">
            <a:extLst>
              <a:ext uri="{FF2B5EF4-FFF2-40B4-BE49-F238E27FC236}">
                <a16:creationId xmlns:a16="http://schemas.microsoft.com/office/drawing/2014/main" id="{1D338186-282B-48CA-9A7A-7B32EC3A55E1}"/>
              </a:ext>
            </a:extLst>
          </p:cNvPr>
          <p:cNvSpPr>
            <a:spLocks noGrp="1"/>
          </p:cNvSpPr>
          <p:nvPr>
            <p:ph type="title"/>
          </p:nvPr>
        </p:nvSpPr>
        <p:spPr/>
        <p:txBody>
          <a:bodyPr/>
          <a:lstStyle/>
          <a:p>
            <a:r>
              <a:rPr lang="en-US" dirty="0"/>
              <a:t>OVERALL VEHICLE PRESENTATION</a:t>
            </a:r>
          </a:p>
        </p:txBody>
      </p:sp>
      <p:sp>
        <p:nvSpPr>
          <p:cNvPr id="6" name="Content Placeholder 5">
            <a:extLst>
              <a:ext uri="{FF2B5EF4-FFF2-40B4-BE49-F238E27FC236}">
                <a16:creationId xmlns:a16="http://schemas.microsoft.com/office/drawing/2014/main" id="{6C135A5A-AFCF-4733-8C91-20C94E4711D2}"/>
              </a:ext>
            </a:extLst>
          </p:cNvPr>
          <p:cNvSpPr>
            <a:spLocks noGrp="1"/>
          </p:cNvSpPr>
          <p:nvPr>
            <p:ph sz="half" idx="2"/>
          </p:nvPr>
        </p:nvSpPr>
        <p:spPr>
          <a:xfrm>
            <a:off x="205318" y="1304925"/>
            <a:ext cx="11781365" cy="4919185"/>
          </a:xfrm>
        </p:spPr>
        <p:txBody>
          <a:bodyPr/>
          <a:lstStyle/>
          <a:p>
            <a:pPr marL="342900" lvl="0" indent="-342900">
              <a:buFont typeface="Arial" panose="020B0604020202020204" pitchFamily="34" charset="0"/>
              <a:buChar char="•"/>
            </a:pPr>
            <a:r>
              <a:rPr lang="en-US" dirty="0">
                <a:solidFill>
                  <a:srgbClr val="262626"/>
                </a:solidFill>
              </a:rPr>
              <a:t>Key subsystem goals, R&amp;D, results, features, analyses, tests, </a:t>
            </a:r>
            <a:r>
              <a:rPr lang="en-US" dirty="0" err="1">
                <a:solidFill>
                  <a:srgbClr val="262626"/>
                </a:solidFill>
              </a:rPr>
              <a:t>etc</a:t>
            </a:r>
            <a:endParaRPr lang="en-US" dirty="0">
              <a:solidFill>
                <a:srgbClr val="262626"/>
              </a:solidFill>
            </a:endParaRPr>
          </a:p>
          <a:p>
            <a:endParaRPr lang="en-US" dirty="0"/>
          </a:p>
        </p:txBody>
      </p:sp>
      <p:sp>
        <p:nvSpPr>
          <p:cNvPr id="8" name="Text Placeholder 7">
            <a:extLst>
              <a:ext uri="{FF2B5EF4-FFF2-40B4-BE49-F238E27FC236}">
                <a16:creationId xmlns:a16="http://schemas.microsoft.com/office/drawing/2014/main" id="{AF177CA3-8D96-4652-B4E9-93DDCBD9C398}"/>
              </a:ext>
            </a:extLst>
          </p:cNvPr>
          <p:cNvSpPr>
            <a:spLocks noGrp="1"/>
          </p:cNvSpPr>
          <p:nvPr>
            <p:ph type="body" sz="quarter" idx="16"/>
          </p:nvPr>
        </p:nvSpPr>
        <p:spPr/>
        <p:txBody>
          <a:bodyPr/>
          <a:lstStyle/>
          <a:p>
            <a:r>
              <a:rPr lang="en-US" dirty="0"/>
              <a:t>Drivetrain High Level Summary </a:t>
            </a:r>
          </a:p>
        </p:txBody>
      </p:sp>
    </p:spTree>
    <p:extLst>
      <p:ext uri="{BB962C8B-B14F-4D97-AF65-F5344CB8AC3E}">
        <p14:creationId xmlns:p14="http://schemas.microsoft.com/office/powerpoint/2010/main" val="315849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8D59EC6-FA9E-43F2-BECF-E8F46ACCC2F5}"/>
              </a:ext>
            </a:extLst>
          </p:cNvPr>
          <p:cNvSpPr>
            <a:spLocks noGrp="1"/>
          </p:cNvSpPr>
          <p:nvPr>
            <p:ph type="sldNum" sz="quarter" idx="10"/>
          </p:nvPr>
        </p:nvSpPr>
        <p:spPr/>
        <p:txBody>
          <a:bodyPr/>
          <a:lstStyle/>
          <a:p>
            <a:fld id="{E855780E-3866-46CD-9270-CC3A93C6A43B}" type="slidenum">
              <a:rPr lang="en-US" smtClean="0"/>
              <a:pPr/>
              <a:t>7</a:t>
            </a:fld>
            <a:endParaRPr lang="en-US" dirty="0"/>
          </a:p>
        </p:txBody>
      </p:sp>
      <p:sp>
        <p:nvSpPr>
          <p:cNvPr id="5" name="Title 4">
            <a:extLst>
              <a:ext uri="{FF2B5EF4-FFF2-40B4-BE49-F238E27FC236}">
                <a16:creationId xmlns:a16="http://schemas.microsoft.com/office/drawing/2014/main" id="{1D338186-282B-48CA-9A7A-7B32EC3A55E1}"/>
              </a:ext>
            </a:extLst>
          </p:cNvPr>
          <p:cNvSpPr>
            <a:spLocks noGrp="1"/>
          </p:cNvSpPr>
          <p:nvPr>
            <p:ph type="title"/>
          </p:nvPr>
        </p:nvSpPr>
        <p:spPr/>
        <p:txBody>
          <a:bodyPr/>
          <a:lstStyle/>
          <a:p>
            <a:r>
              <a:rPr lang="en-US" dirty="0"/>
              <a:t>OVERALL VEHICLE PRESENTATION</a:t>
            </a:r>
          </a:p>
        </p:txBody>
      </p:sp>
      <p:sp>
        <p:nvSpPr>
          <p:cNvPr id="6" name="Content Placeholder 5">
            <a:extLst>
              <a:ext uri="{FF2B5EF4-FFF2-40B4-BE49-F238E27FC236}">
                <a16:creationId xmlns:a16="http://schemas.microsoft.com/office/drawing/2014/main" id="{6C135A5A-AFCF-4733-8C91-20C94E4711D2}"/>
              </a:ext>
            </a:extLst>
          </p:cNvPr>
          <p:cNvSpPr>
            <a:spLocks noGrp="1"/>
          </p:cNvSpPr>
          <p:nvPr>
            <p:ph sz="half" idx="2"/>
          </p:nvPr>
        </p:nvSpPr>
        <p:spPr>
          <a:xfrm>
            <a:off x="205318" y="1304925"/>
            <a:ext cx="11781365" cy="4919185"/>
          </a:xfrm>
        </p:spPr>
        <p:txBody>
          <a:bodyPr/>
          <a:lstStyle/>
          <a:p>
            <a:pPr marL="342900" lvl="0" indent="-342900">
              <a:buFont typeface="Arial" panose="020B0604020202020204" pitchFamily="34" charset="0"/>
              <a:buChar char="•"/>
            </a:pPr>
            <a:r>
              <a:rPr lang="en-US" dirty="0">
                <a:solidFill>
                  <a:srgbClr val="262626"/>
                </a:solidFill>
              </a:rPr>
              <a:t>Key subsystem goals, R&amp;D, results, features, analyses, tests, </a:t>
            </a:r>
            <a:r>
              <a:rPr lang="en-US" dirty="0" err="1">
                <a:solidFill>
                  <a:srgbClr val="262626"/>
                </a:solidFill>
              </a:rPr>
              <a:t>etc</a:t>
            </a:r>
            <a:endParaRPr lang="en-US" dirty="0">
              <a:solidFill>
                <a:srgbClr val="262626"/>
              </a:solidFill>
            </a:endParaRPr>
          </a:p>
          <a:p>
            <a:endParaRPr lang="en-US" dirty="0"/>
          </a:p>
        </p:txBody>
      </p:sp>
      <p:sp>
        <p:nvSpPr>
          <p:cNvPr id="8" name="Text Placeholder 7">
            <a:extLst>
              <a:ext uri="{FF2B5EF4-FFF2-40B4-BE49-F238E27FC236}">
                <a16:creationId xmlns:a16="http://schemas.microsoft.com/office/drawing/2014/main" id="{AF177CA3-8D96-4652-B4E9-93DDCBD9C398}"/>
              </a:ext>
            </a:extLst>
          </p:cNvPr>
          <p:cNvSpPr>
            <a:spLocks noGrp="1"/>
          </p:cNvSpPr>
          <p:nvPr>
            <p:ph type="body" sz="quarter" idx="16"/>
          </p:nvPr>
        </p:nvSpPr>
        <p:spPr/>
        <p:txBody>
          <a:bodyPr/>
          <a:lstStyle/>
          <a:p>
            <a:r>
              <a:rPr lang="en-US" dirty="0"/>
              <a:t>Suspension, Steering and Brakes High Level Summary</a:t>
            </a:r>
          </a:p>
        </p:txBody>
      </p:sp>
    </p:spTree>
    <p:extLst>
      <p:ext uri="{BB962C8B-B14F-4D97-AF65-F5344CB8AC3E}">
        <p14:creationId xmlns:p14="http://schemas.microsoft.com/office/powerpoint/2010/main" val="369149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6FC3977-DCD2-498B-B7ED-3C0C6796602E}"/>
              </a:ext>
            </a:extLst>
          </p:cNvPr>
          <p:cNvSpPr>
            <a:spLocks noGrp="1"/>
          </p:cNvSpPr>
          <p:nvPr>
            <p:ph type="title"/>
          </p:nvPr>
        </p:nvSpPr>
        <p:spPr/>
        <p:txBody>
          <a:bodyPr/>
          <a:lstStyle/>
          <a:p>
            <a:r>
              <a:rPr lang="en-US" dirty="0"/>
              <a:t>OVERALL VEHICLE PRESENTATION</a:t>
            </a:r>
          </a:p>
        </p:txBody>
      </p:sp>
      <p:sp>
        <p:nvSpPr>
          <p:cNvPr id="13" name="Text Placeholder 12">
            <a:extLst>
              <a:ext uri="{FF2B5EF4-FFF2-40B4-BE49-F238E27FC236}">
                <a16:creationId xmlns:a16="http://schemas.microsoft.com/office/drawing/2014/main" id="{2F15EABF-FD5F-4968-934E-1F8FD6B59527}"/>
              </a:ext>
            </a:extLst>
          </p:cNvPr>
          <p:cNvSpPr>
            <a:spLocks noGrp="1"/>
          </p:cNvSpPr>
          <p:nvPr>
            <p:ph idx="1"/>
          </p:nvPr>
        </p:nvSpPr>
        <p:spPr/>
        <p:txBody>
          <a:bodyPr/>
          <a:lstStyle/>
          <a:p>
            <a:r>
              <a:rPr lang="en-US" dirty="0"/>
              <a:t>Use this slide to add additional text, graphs, images, diagrams, equations, etc. to show how the engineering design process was followed on the full vehicle. </a:t>
            </a:r>
          </a:p>
        </p:txBody>
      </p:sp>
      <p:sp>
        <p:nvSpPr>
          <p:cNvPr id="6" name="Slide Number Placeholder 5">
            <a:extLst>
              <a:ext uri="{FF2B5EF4-FFF2-40B4-BE49-F238E27FC236}">
                <a16:creationId xmlns:a16="http://schemas.microsoft.com/office/drawing/2014/main" id="{31E4514A-64F2-4759-AC52-2E5D014C9D04}"/>
              </a:ext>
            </a:extLst>
          </p:cNvPr>
          <p:cNvSpPr>
            <a:spLocks noGrp="1"/>
          </p:cNvSpPr>
          <p:nvPr>
            <p:ph type="sldNum" sz="quarter" idx="4"/>
          </p:nvPr>
        </p:nvSpPr>
        <p:spPr/>
        <p:txBody>
          <a:bodyPr/>
          <a:lstStyle/>
          <a:p>
            <a:pPr>
              <a:defRPr/>
            </a:pPr>
            <a:fld id="{E855780E-3866-46CD-9270-CC3A93C6A43B}" type="slidenum">
              <a:rPr lang="en-US">
                <a:solidFill>
                  <a:srgbClr val="262626"/>
                </a:solidFill>
                <a:latin typeface="Arial"/>
              </a:rPr>
              <a:pPr>
                <a:defRPr/>
              </a:pPr>
              <a:t>8</a:t>
            </a:fld>
            <a:endParaRPr lang="en-US" dirty="0">
              <a:solidFill>
                <a:srgbClr val="262626"/>
              </a:solidFill>
              <a:latin typeface="Arial"/>
            </a:endParaRPr>
          </a:p>
        </p:txBody>
      </p:sp>
      <p:sp>
        <p:nvSpPr>
          <p:cNvPr id="7" name="TextBox 6">
            <a:extLst>
              <a:ext uri="{FF2B5EF4-FFF2-40B4-BE49-F238E27FC236}">
                <a16:creationId xmlns:a16="http://schemas.microsoft.com/office/drawing/2014/main" id="{BF567E5E-28F7-4A7B-B0D1-9DCB3406ACBF}"/>
              </a:ext>
            </a:extLst>
          </p:cNvPr>
          <p:cNvSpPr txBox="1"/>
          <p:nvPr/>
        </p:nvSpPr>
        <p:spPr>
          <a:xfrm>
            <a:off x="4095749" y="3429000"/>
            <a:ext cx="3928577" cy="646331"/>
          </a:xfrm>
          <a:prstGeom prst="rect">
            <a:avLst/>
          </a:prstGeom>
          <a:solidFill>
            <a:srgbClr val="FFFF00"/>
          </a:solidFill>
        </p:spPr>
        <p:txBody>
          <a:bodyPr wrap="square" rtlCol="0">
            <a:spAutoFit/>
          </a:bodyPr>
          <a:lstStyle/>
          <a:p>
            <a:pPr algn="ctr"/>
            <a:r>
              <a:rPr lang="en-US" dirty="0"/>
              <a:t>Additional slides </a:t>
            </a:r>
            <a:r>
              <a:rPr lang="en-US" u="sng" dirty="0"/>
              <a:t>should</a:t>
            </a:r>
            <a:r>
              <a:rPr lang="en-US" dirty="0"/>
              <a:t> be added to support the required slides</a:t>
            </a:r>
          </a:p>
        </p:txBody>
      </p:sp>
    </p:spTree>
    <p:extLst>
      <p:ext uri="{BB962C8B-B14F-4D97-AF65-F5344CB8AC3E}">
        <p14:creationId xmlns:p14="http://schemas.microsoft.com/office/powerpoint/2010/main" val="3266697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129EAF-929E-46C4-8933-34BE9C315130}"/>
              </a:ext>
            </a:extLst>
          </p:cNvPr>
          <p:cNvSpPr>
            <a:spLocks noGrp="1"/>
          </p:cNvSpPr>
          <p:nvPr>
            <p:ph type="sldNum" sz="quarter" idx="10"/>
          </p:nvPr>
        </p:nvSpPr>
        <p:spPr/>
        <p:txBody>
          <a:bodyPr/>
          <a:lstStyle/>
          <a:p>
            <a:pPr>
              <a:defRPr/>
            </a:pPr>
            <a:fld id="{E855780E-3866-46CD-9270-CC3A93C6A43B}" type="slidenum">
              <a:rPr lang="en-US">
                <a:solidFill>
                  <a:srgbClr val="262626"/>
                </a:solidFill>
                <a:latin typeface="Arial"/>
              </a:rPr>
              <a:pPr>
                <a:defRPr/>
              </a:pPr>
              <a:t>9</a:t>
            </a:fld>
            <a:endParaRPr lang="en-US" dirty="0">
              <a:solidFill>
                <a:srgbClr val="262626"/>
              </a:solidFill>
              <a:latin typeface="Arial"/>
            </a:endParaRPr>
          </a:p>
        </p:txBody>
      </p:sp>
      <p:sp>
        <p:nvSpPr>
          <p:cNvPr id="4" name="Title 3">
            <a:extLst>
              <a:ext uri="{FF2B5EF4-FFF2-40B4-BE49-F238E27FC236}">
                <a16:creationId xmlns:a16="http://schemas.microsoft.com/office/drawing/2014/main" id="{1A6559AF-1956-4E05-98E6-228FD17CA440}"/>
              </a:ext>
            </a:extLst>
          </p:cNvPr>
          <p:cNvSpPr>
            <a:spLocks noGrp="1"/>
          </p:cNvSpPr>
          <p:nvPr>
            <p:ph type="title"/>
          </p:nvPr>
        </p:nvSpPr>
        <p:spPr/>
        <p:txBody>
          <a:bodyPr>
            <a:normAutofit/>
          </a:bodyPr>
          <a:lstStyle/>
          <a:p>
            <a:pPr algn="ctr"/>
            <a:r>
              <a:rPr lang="en-US" sz="3200" dirty="0"/>
              <a:t>2025 Baja SAE Design Review Briefing (DRB)</a:t>
            </a:r>
          </a:p>
        </p:txBody>
      </p:sp>
      <p:sp>
        <p:nvSpPr>
          <p:cNvPr id="13" name="Text Placeholder 12">
            <a:extLst>
              <a:ext uri="{FF2B5EF4-FFF2-40B4-BE49-F238E27FC236}">
                <a16:creationId xmlns:a16="http://schemas.microsoft.com/office/drawing/2014/main" id="{5B0C25C7-3CA2-4FFB-A130-03C2AA39175C}"/>
              </a:ext>
            </a:extLst>
          </p:cNvPr>
          <p:cNvSpPr>
            <a:spLocks noGrp="1"/>
          </p:cNvSpPr>
          <p:nvPr>
            <p:ph type="body" sz="quarter" idx="26"/>
          </p:nvPr>
        </p:nvSpPr>
        <p:spPr>
          <a:xfrm>
            <a:off x="205318" y="3623096"/>
            <a:ext cx="11781367" cy="320675"/>
          </a:xfrm>
        </p:spPr>
        <p:txBody>
          <a:bodyPr/>
          <a:lstStyle/>
          <a:p>
            <a:r>
              <a:rPr lang="en-US" dirty="0"/>
              <a:t>2025 Car Number(s)</a:t>
            </a:r>
          </a:p>
        </p:txBody>
      </p:sp>
      <p:sp>
        <p:nvSpPr>
          <p:cNvPr id="5" name="Content Placeholder 4">
            <a:extLst>
              <a:ext uri="{FF2B5EF4-FFF2-40B4-BE49-F238E27FC236}">
                <a16:creationId xmlns:a16="http://schemas.microsoft.com/office/drawing/2014/main" id="{12DFE692-D322-4490-8287-7AA96615A368}"/>
              </a:ext>
            </a:extLst>
          </p:cNvPr>
          <p:cNvSpPr>
            <a:spLocks noGrp="1"/>
          </p:cNvSpPr>
          <p:nvPr>
            <p:ph sz="half" idx="2"/>
          </p:nvPr>
        </p:nvSpPr>
        <p:spPr>
          <a:xfrm>
            <a:off x="145827" y="1862411"/>
            <a:ext cx="11781365" cy="1058845"/>
          </a:xfrm>
        </p:spPr>
        <p:txBody>
          <a:bodyPr>
            <a:normAutofit/>
          </a:bodyPr>
          <a:lstStyle/>
          <a:p>
            <a:pPr algn="ctr"/>
            <a:r>
              <a:rPr lang="en-US" sz="4000" b="0" dirty="0"/>
              <a:t>[Insert School Name]</a:t>
            </a:r>
          </a:p>
        </p:txBody>
      </p:sp>
      <p:sp>
        <p:nvSpPr>
          <p:cNvPr id="6" name="Content Placeholder 5">
            <a:extLst>
              <a:ext uri="{FF2B5EF4-FFF2-40B4-BE49-F238E27FC236}">
                <a16:creationId xmlns:a16="http://schemas.microsoft.com/office/drawing/2014/main" id="{8EFC8478-E924-4BC6-B750-B2BE5F9D67CF}"/>
              </a:ext>
            </a:extLst>
          </p:cNvPr>
          <p:cNvSpPr>
            <a:spLocks noGrp="1"/>
          </p:cNvSpPr>
          <p:nvPr>
            <p:ph sz="half" idx="25"/>
          </p:nvPr>
        </p:nvSpPr>
        <p:spPr>
          <a:xfrm>
            <a:off x="196852" y="4571679"/>
            <a:ext cx="11781365" cy="863591"/>
          </a:xfrm>
        </p:spPr>
        <p:txBody>
          <a:bodyPr>
            <a:normAutofit/>
          </a:bodyPr>
          <a:lstStyle/>
          <a:p>
            <a:pPr algn="ctr"/>
            <a:r>
              <a:rPr lang="en-US" sz="4000" b="0" dirty="0"/>
              <a:t>[Insert Car Number(s)]</a:t>
            </a:r>
          </a:p>
        </p:txBody>
      </p:sp>
      <p:sp>
        <p:nvSpPr>
          <p:cNvPr id="9" name="Content Placeholder 8">
            <a:extLst>
              <a:ext uri="{FF2B5EF4-FFF2-40B4-BE49-F238E27FC236}">
                <a16:creationId xmlns:a16="http://schemas.microsoft.com/office/drawing/2014/main" id="{6BEA496B-834E-4FCD-9B98-424C891E07C8}"/>
              </a:ext>
            </a:extLst>
          </p:cNvPr>
          <p:cNvSpPr>
            <a:spLocks noGrp="1"/>
          </p:cNvSpPr>
          <p:nvPr>
            <p:ph type="body" sz="quarter" idx="16"/>
          </p:nvPr>
        </p:nvSpPr>
        <p:spPr/>
        <p:txBody>
          <a:bodyPr>
            <a:normAutofit/>
          </a:bodyPr>
          <a:lstStyle/>
          <a:p>
            <a:pPr algn="ctr"/>
            <a:r>
              <a:rPr lang="en-US" dirty="0"/>
              <a:t>School Name</a:t>
            </a:r>
          </a:p>
        </p:txBody>
      </p:sp>
      <p:pic>
        <p:nvPicPr>
          <p:cNvPr id="12" name="Picture 2" descr="Image result for SAE international cds logo high definition">
            <a:extLst>
              <a:ext uri="{FF2B5EF4-FFF2-40B4-BE49-F238E27FC236}">
                <a16:creationId xmlns:a16="http://schemas.microsoft.com/office/drawing/2014/main" id="{D79E1E54-0A65-4A01-BB18-41B6C749E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1246" y="5472814"/>
            <a:ext cx="1730754" cy="118072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F5CBB4-615A-43BC-A045-2EEB64DF3A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827" y="6063178"/>
            <a:ext cx="3779022" cy="422109"/>
          </a:xfrm>
          <a:prstGeom prst="rect">
            <a:avLst/>
          </a:prstGeom>
        </p:spPr>
      </p:pic>
    </p:spTree>
    <p:extLst>
      <p:ext uri="{BB962C8B-B14F-4D97-AF65-F5344CB8AC3E}">
        <p14:creationId xmlns:p14="http://schemas.microsoft.com/office/powerpoint/2010/main" val="1443519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laris MASTER">
  <a:themeElements>
    <a:clrScheme name="POLARIS 2012">
      <a:dk1>
        <a:srgbClr val="262626"/>
      </a:dk1>
      <a:lt1>
        <a:srgbClr val="FFFFFF"/>
      </a:lt1>
      <a:dk2>
        <a:srgbClr val="262626"/>
      </a:dk2>
      <a:lt2>
        <a:srgbClr val="FFFFFF"/>
      </a:lt2>
      <a:accent1>
        <a:srgbClr val="00539B"/>
      </a:accent1>
      <a:accent2>
        <a:srgbClr val="007438"/>
      </a:accent2>
      <a:accent3>
        <a:srgbClr val="FC7C27"/>
      </a:accent3>
      <a:accent4>
        <a:srgbClr val="962427"/>
      </a:accent4>
      <a:accent5>
        <a:srgbClr val="929292"/>
      </a:accent5>
      <a:accent6>
        <a:srgbClr val="329FE9"/>
      </a:accent6>
      <a:hlink>
        <a:srgbClr val="FF0066"/>
      </a:hlink>
      <a:folHlink>
        <a:srgbClr val="003399"/>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29404</TotalTime>
  <Words>2371</Words>
  <Application>Microsoft Office PowerPoint</Application>
  <PresentationFormat>Widescreen</PresentationFormat>
  <Paragraphs>359</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Calibri</vt:lpstr>
      <vt:lpstr>Courier New</vt:lpstr>
      <vt:lpstr>Times New Roman</vt:lpstr>
      <vt:lpstr>Wingdings</vt:lpstr>
      <vt:lpstr>Polaris MASTER</vt:lpstr>
      <vt:lpstr>Instructions</vt:lpstr>
      <vt:lpstr>2025 Baja SAE Design Review Briefing (DRB)</vt:lpstr>
      <vt:lpstr>OVERALL VEHICLE PRESENTATION</vt:lpstr>
      <vt:lpstr>OVERALL VEHICLE PRESENTATION – GOALS AND REQUIREMENTS</vt:lpstr>
      <vt:lpstr>OVERALL VEHICLE PRESENTATION</vt:lpstr>
      <vt:lpstr>OVERALL VEHICLE PRESENTATION</vt:lpstr>
      <vt:lpstr>OVERALL VEHICLE PRESENTATION</vt:lpstr>
      <vt:lpstr>OVERALL VEHICLE PRESENTATION</vt:lpstr>
      <vt:lpstr>2025 Baja SAE Design Review Briefing (DRB)</vt:lpstr>
      <vt:lpstr>FULL VEHICLE ENGINEERING</vt:lpstr>
      <vt:lpstr>FULL VEHICLE ENGINEERING</vt:lpstr>
      <vt:lpstr>FULL VEHICLE ENGINEERING</vt:lpstr>
      <vt:lpstr>FULL VEHICLE ENGINEERING</vt:lpstr>
      <vt:lpstr>FULL VEHICLE ENGINEERING</vt:lpstr>
      <vt:lpstr>FULL VEHICLE ENGINEERING</vt:lpstr>
      <vt:lpstr>FULL VEHICLE ENGINEERING</vt:lpstr>
      <vt:lpstr>FULL VEHICLE ENGINEERING</vt:lpstr>
      <vt:lpstr>FULL VEHICLE ENGINEERING</vt:lpstr>
      <vt:lpstr>FULL VEHICLE ENGINEERING</vt:lpstr>
      <vt:lpstr>2025 Baja SAE Design Review Briefing (DRB)</vt:lpstr>
      <vt:lpstr>CHASSIS / ERGONOMICS</vt:lpstr>
      <vt:lpstr>CHASSIS / ERGONOMICS</vt:lpstr>
      <vt:lpstr>CHASSIS / ERGONOMICS</vt:lpstr>
      <vt:lpstr>CHASSIS / ERGONOMICS</vt:lpstr>
      <vt:lpstr>CHASSIS / ERGONOMICS</vt:lpstr>
      <vt:lpstr>CHASSIS / ERGONOMICS</vt:lpstr>
      <vt:lpstr>CHASSIS / ERGONOMICS</vt:lpstr>
      <vt:lpstr>CHASSIS / ERGONOMICS</vt:lpstr>
      <vt:lpstr>CHASSIS / ERGONOMICS</vt:lpstr>
      <vt:lpstr>CHASSIS / ERGONOMICS</vt:lpstr>
      <vt:lpstr>2025 Baja SAE Design Review Briefing (DRB)</vt:lpstr>
      <vt:lpstr>DRIVETRAIN</vt:lpstr>
      <vt:lpstr>DRIVETRAIN</vt:lpstr>
      <vt:lpstr>DRIVETRAIN</vt:lpstr>
      <vt:lpstr>DRIVETRAIN</vt:lpstr>
      <vt:lpstr>DRIVETRAIN</vt:lpstr>
      <vt:lpstr>DRIVETRAIN</vt:lpstr>
      <vt:lpstr>DRIVETRAIN</vt:lpstr>
      <vt:lpstr>DRIVETRAIN</vt:lpstr>
      <vt:lpstr>DRIVETRAIN</vt:lpstr>
      <vt:lpstr>DRIVETRAIN</vt:lpstr>
      <vt:lpstr>DRIVETRAIN</vt:lpstr>
      <vt:lpstr>DRIVETRAIN</vt:lpstr>
      <vt:lpstr>DRIVETRAIN</vt:lpstr>
      <vt:lpstr>DRIVETRAIN</vt:lpstr>
      <vt:lpstr>2025 Baja SAE Design Review Briefing (DRB)</vt:lpstr>
      <vt:lpstr>SUSPENSION, STEERING AND BRAKES</vt:lpstr>
      <vt:lpstr>SUSPENSION, STEERING AND BRAKES</vt:lpstr>
      <vt:lpstr>SUSPENSION, STEERING AND BRAKES</vt:lpstr>
      <vt:lpstr>SUSPENSION, STEERING AND BRAKES</vt:lpstr>
      <vt:lpstr>SUSPENSION, STEERING AND BRAKES</vt:lpstr>
      <vt:lpstr>SUSPENSION, STEERING AND BRAKES</vt:lpstr>
      <vt:lpstr>SUSPENSION, STEERING AND BRAKES</vt:lpstr>
      <vt:lpstr>SUSPENSION, STEERING AND BRAKES</vt:lpstr>
      <vt:lpstr>SUSPENSION, STEERING AND BRAKES</vt:lpstr>
      <vt:lpstr>SUSPENSION, STEERING AND BRAKES</vt:lpstr>
      <vt:lpstr>SUSPENSION, STEERING AND BRAKES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Aaron.Reay@polaris.com</dc:creator>
  <cp:lastModifiedBy>Jason Fields</cp:lastModifiedBy>
  <cp:revision>425</cp:revision>
  <cp:lastPrinted>2012-06-26T20:00:23Z</cp:lastPrinted>
  <dcterms:created xsi:type="dcterms:W3CDTF">2012-05-24T14:22:58Z</dcterms:created>
  <dcterms:modified xsi:type="dcterms:W3CDTF">2025-03-13T02:15:21Z</dcterms:modified>
</cp:coreProperties>
</file>