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97" r:id="rId2"/>
  </p:sldMasterIdLst>
  <p:notesMasterIdLst>
    <p:notesMasterId r:id="rId24"/>
  </p:notesMasterIdLst>
  <p:handoutMasterIdLst>
    <p:handoutMasterId r:id="rId25"/>
  </p:handoutMasterIdLst>
  <p:sldIdLst>
    <p:sldId id="355" r:id="rId3"/>
    <p:sldId id="354" r:id="rId4"/>
    <p:sldId id="379" r:id="rId5"/>
    <p:sldId id="380" r:id="rId6"/>
    <p:sldId id="381" r:id="rId7"/>
    <p:sldId id="382" r:id="rId8"/>
    <p:sldId id="373" r:id="rId9"/>
    <p:sldId id="389" r:id="rId10"/>
    <p:sldId id="390" r:id="rId11"/>
    <p:sldId id="386" r:id="rId12"/>
    <p:sldId id="365" r:id="rId13"/>
    <p:sldId id="388" r:id="rId14"/>
    <p:sldId id="391" r:id="rId15"/>
    <p:sldId id="383" r:id="rId16"/>
    <p:sldId id="377" r:id="rId17"/>
    <p:sldId id="384" r:id="rId18"/>
    <p:sldId id="361" r:id="rId19"/>
    <p:sldId id="385" r:id="rId20"/>
    <p:sldId id="375" r:id="rId21"/>
    <p:sldId id="387" r:id="rId22"/>
    <p:sldId id="369"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438" userDrawn="1">
          <p15:clr>
            <a:srgbClr val="A4A3A4"/>
          </p15:clr>
        </p15:guide>
        <p15:guide id="3" orient="horz" pos="179" userDrawn="1">
          <p15:clr>
            <a:srgbClr val="A4A3A4"/>
          </p15:clr>
        </p15:guide>
        <p15:guide id="4" orient="horz" pos="787" userDrawn="1">
          <p15:clr>
            <a:srgbClr val="A4A3A4"/>
          </p15:clr>
        </p15:guide>
        <p15:guide id="5" orient="horz" pos="4270" userDrawn="1">
          <p15:clr>
            <a:srgbClr val="A4A3A4"/>
          </p15:clr>
        </p15:guide>
        <p15:guide id="6" orient="horz" pos="3934" userDrawn="1">
          <p15:clr>
            <a:srgbClr val="A4A3A4"/>
          </p15:clr>
        </p15:guide>
        <p15:guide id="7" orient="horz" pos="1026" userDrawn="1">
          <p15:clr>
            <a:srgbClr val="A4A3A4"/>
          </p15:clr>
        </p15:guide>
        <p15:guide id="8" orient="horz" pos="2265" userDrawn="1">
          <p15:clr>
            <a:srgbClr val="A4A3A4"/>
          </p15:clr>
        </p15:guide>
        <p15:guide id="9" orient="horz" pos="4157" userDrawn="1">
          <p15:clr>
            <a:srgbClr val="A4A3A4"/>
          </p15:clr>
        </p15:guide>
        <p15:guide id="10" orient="horz" pos="591" userDrawn="1">
          <p15:clr>
            <a:srgbClr val="A4A3A4"/>
          </p15:clr>
        </p15:guide>
        <p15:guide id="11" orient="horz" pos="2483" userDrawn="1">
          <p15:clr>
            <a:srgbClr val="A4A3A4"/>
          </p15:clr>
        </p15:guide>
        <p15:guide id="12" orient="horz" pos="988" userDrawn="1">
          <p15:clr>
            <a:srgbClr val="A4A3A4"/>
          </p15:clr>
        </p15:guide>
        <p15:guide id="13" pos="3840" userDrawn="1">
          <p15:clr>
            <a:srgbClr val="A4A3A4"/>
          </p15:clr>
        </p15:guide>
        <p15:guide id="14" pos="129" userDrawn="1">
          <p15:clr>
            <a:srgbClr val="A4A3A4"/>
          </p15:clr>
        </p15:guide>
        <p15:guide id="15" pos="7419" userDrawn="1">
          <p15:clr>
            <a:srgbClr val="A4A3A4"/>
          </p15:clr>
        </p15:guide>
        <p15:guide id="16" pos="261" userDrawn="1">
          <p15:clr>
            <a:srgbClr val="A4A3A4"/>
          </p15:clr>
        </p15:guide>
        <p15:guide id="17" pos="5611" userDrawn="1">
          <p15:clr>
            <a:srgbClr val="A4A3A4"/>
          </p15:clr>
        </p15:guide>
        <p15:guide id="18" pos="2377" userDrawn="1">
          <p15:clr>
            <a:srgbClr val="A4A3A4"/>
          </p15:clr>
        </p15:guide>
        <p15:guide id="19" pos="3747" userDrawn="1">
          <p15:clr>
            <a:srgbClr val="A4A3A4"/>
          </p15:clr>
        </p15:guide>
        <p15:guide id="20" pos="3944" userDrawn="1">
          <p15:clr>
            <a:srgbClr val="A4A3A4"/>
          </p15:clr>
        </p15:guide>
        <p15:guide id="21" pos="7545"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33CC"/>
    <a:srgbClr val="ADD9F6"/>
    <a:srgbClr val="D3D3D3"/>
    <a:srgbClr val="FF0000"/>
    <a:srgbClr val="00B050"/>
    <a:srgbClr val="FC7C27"/>
    <a:srgbClr val="007438"/>
    <a:srgbClr val="962427"/>
    <a:srgbClr val="929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0" d="100"/>
          <a:sy n="60" d="100"/>
        </p:scale>
        <p:origin x="1116" y="66"/>
      </p:cViewPr>
      <p:guideLst>
        <p:guide orient="horz" pos="2160"/>
        <p:guide orient="horz" pos="438"/>
        <p:guide orient="horz" pos="179"/>
        <p:guide orient="horz" pos="787"/>
        <p:guide orient="horz" pos="4270"/>
        <p:guide orient="horz" pos="3934"/>
        <p:guide orient="horz" pos="1026"/>
        <p:guide orient="horz" pos="2265"/>
        <p:guide orient="horz" pos="4157"/>
        <p:guide orient="horz" pos="591"/>
        <p:guide orient="horz" pos="2483"/>
        <p:guide orient="horz" pos="988"/>
        <p:guide pos="3840"/>
        <p:guide pos="129"/>
        <p:guide pos="7419"/>
        <p:guide pos="261"/>
        <p:guide pos="5611"/>
        <p:guide pos="2377"/>
        <p:guide pos="3747"/>
        <p:guide pos="3944"/>
        <p:guide pos="754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3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Fields" userId="6219754a-0dce-4ae5-9d5d-a82b5004e33c" providerId="ADAL" clId="{EE253714-9FDE-4675-8366-0BB31F0DC408}"/>
    <pc:docChg chg="undo custSel modSld">
      <pc:chgData name="Jason Fields" userId="6219754a-0dce-4ae5-9d5d-a82b5004e33c" providerId="ADAL" clId="{EE253714-9FDE-4675-8366-0BB31F0DC408}" dt="2024-04-18T01:10:22.126" v="274"/>
      <pc:docMkLst>
        <pc:docMk/>
      </pc:docMkLst>
      <pc:sldChg chg="modSp">
        <pc:chgData name="Jason Fields" userId="6219754a-0dce-4ae5-9d5d-a82b5004e33c" providerId="ADAL" clId="{EE253714-9FDE-4675-8366-0BB31F0DC408}" dt="2024-04-18T01:04:13.449" v="0"/>
        <pc:sldMkLst>
          <pc:docMk/>
          <pc:sldMk cId="2347386987" sldId="354"/>
        </pc:sldMkLst>
      </pc:sldChg>
      <pc:sldChg chg="modSp">
        <pc:chgData name="Jason Fields" userId="6219754a-0dce-4ae5-9d5d-a82b5004e33c" providerId="ADAL" clId="{EE253714-9FDE-4675-8366-0BB31F0DC408}" dt="2024-04-18T01:04:31.397" v="1"/>
        <pc:sldMkLst>
          <pc:docMk/>
          <pc:sldMk cId="2558133987" sldId="355"/>
        </pc:sldMkLst>
      </pc:sldChg>
      <pc:sldChg chg="addSp modSp mod">
        <pc:chgData name="Jason Fields" userId="6219754a-0dce-4ae5-9d5d-a82b5004e33c" providerId="ADAL" clId="{EE253714-9FDE-4675-8366-0BB31F0DC408}" dt="2024-04-18T01:05:37.965" v="79" actId="1076"/>
        <pc:sldMkLst>
          <pc:docMk/>
          <pc:sldMk cId="2715303475" sldId="378"/>
        </pc:sldMkLst>
      </pc:sldChg>
      <pc:sldChg chg="addSp delSp modSp mod">
        <pc:chgData name="Jason Fields" userId="6219754a-0dce-4ae5-9d5d-a82b5004e33c" providerId="ADAL" clId="{EE253714-9FDE-4675-8366-0BB31F0DC408}" dt="2024-04-18T01:09:26.005" v="268" actId="20577"/>
        <pc:sldMkLst>
          <pc:docMk/>
          <pc:sldMk cId="1564754981" sldId="380"/>
        </pc:sldMkLst>
      </pc:sldChg>
      <pc:sldChg chg="addSp modSp">
        <pc:chgData name="Jason Fields" userId="6219754a-0dce-4ae5-9d5d-a82b5004e33c" providerId="ADAL" clId="{EE253714-9FDE-4675-8366-0BB31F0DC408}" dt="2024-04-18T01:10:00.832" v="269"/>
        <pc:sldMkLst>
          <pc:docMk/>
          <pc:sldMk cId="673515781" sldId="382"/>
        </pc:sldMkLst>
      </pc:sldChg>
      <pc:sldChg chg="addSp modSp">
        <pc:chgData name="Jason Fields" userId="6219754a-0dce-4ae5-9d5d-a82b5004e33c" providerId="ADAL" clId="{EE253714-9FDE-4675-8366-0BB31F0DC408}" dt="2024-04-18T01:10:11.232" v="272"/>
        <pc:sldMkLst>
          <pc:docMk/>
          <pc:sldMk cId="2144528070" sldId="383"/>
        </pc:sldMkLst>
      </pc:sldChg>
      <pc:sldChg chg="addSp modSp">
        <pc:chgData name="Jason Fields" userId="6219754a-0dce-4ae5-9d5d-a82b5004e33c" providerId="ADAL" clId="{EE253714-9FDE-4675-8366-0BB31F0DC408}" dt="2024-04-18T01:10:14.331" v="273"/>
        <pc:sldMkLst>
          <pc:docMk/>
          <pc:sldMk cId="3093807988" sldId="384"/>
        </pc:sldMkLst>
      </pc:sldChg>
      <pc:sldChg chg="addSp modSp">
        <pc:chgData name="Jason Fields" userId="6219754a-0dce-4ae5-9d5d-a82b5004e33c" providerId="ADAL" clId="{EE253714-9FDE-4675-8366-0BB31F0DC408}" dt="2024-04-18T01:10:22.126" v="274"/>
        <pc:sldMkLst>
          <pc:docMk/>
          <pc:sldMk cId="2440819116" sldId="385"/>
        </pc:sldMkLst>
      </pc:sldChg>
      <pc:sldChg chg="addSp modSp">
        <pc:chgData name="Jason Fields" userId="6219754a-0dce-4ae5-9d5d-a82b5004e33c" providerId="ADAL" clId="{EE253714-9FDE-4675-8366-0BB31F0DC408}" dt="2024-04-18T01:10:08.548" v="271"/>
        <pc:sldMkLst>
          <pc:docMk/>
          <pc:sldMk cId="2921781445" sldId="388"/>
        </pc:sldMkLst>
      </pc:sldChg>
      <pc:sldChg chg="addSp modSp">
        <pc:chgData name="Jason Fields" userId="6219754a-0dce-4ae5-9d5d-a82b5004e33c" providerId="ADAL" clId="{EE253714-9FDE-4675-8366-0BB31F0DC408}" dt="2024-04-18T01:10:05.327" v="270"/>
        <pc:sldMkLst>
          <pc:docMk/>
          <pc:sldMk cId="3238927678" sldId="390"/>
        </pc:sldMkLst>
      </pc:sldChg>
    </pc:docChg>
  </pc:docChgLst>
  <pc:docChgLst>
    <pc:chgData name="Jason Fields" userId="6219754a-0dce-4ae5-9d5d-a82b5004e33c" providerId="ADAL" clId="{1D7AF971-427F-46A6-8DD3-D77A7ABC3017}"/>
    <pc:docChg chg="custSel delSld modSld">
      <pc:chgData name="Jason Fields" userId="6219754a-0dce-4ae5-9d5d-a82b5004e33c" providerId="ADAL" clId="{1D7AF971-427F-46A6-8DD3-D77A7ABC3017}" dt="2025-03-13T02:29:49.337" v="407" actId="20577"/>
      <pc:docMkLst>
        <pc:docMk/>
      </pc:docMkLst>
      <pc:sldChg chg="delSp modSp del mod">
        <pc:chgData name="Jason Fields" userId="6219754a-0dce-4ae5-9d5d-a82b5004e33c" providerId="ADAL" clId="{1D7AF971-427F-46A6-8DD3-D77A7ABC3017}" dt="2025-03-13T02:23:36.557" v="173" actId="2696"/>
        <pc:sldMkLst>
          <pc:docMk/>
          <pc:sldMk cId="2715303475" sldId="378"/>
        </pc:sldMkLst>
        <pc:spChg chg="del mod">
          <ac:chgData name="Jason Fields" userId="6219754a-0dce-4ae5-9d5d-a82b5004e33c" providerId="ADAL" clId="{1D7AF971-427F-46A6-8DD3-D77A7ABC3017}" dt="2025-03-13T02:22:01.634" v="39" actId="478"/>
          <ac:spMkLst>
            <pc:docMk/>
            <pc:sldMk cId="2715303475" sldId="378"/>
            <ac:spMk id="2" creationId="{C9A298C8-9C31-C7AA-F2B6-E170F587B096}"/>
          </ac:spMkLst>
        </pc:spChg>
        <pc:spChg chg="mod">
          <ac:chgData name="Jason Fields" userId="6219754a-0dce-4ae5-9d5d-a82b5004e33c" providerId="ADAL" clId="{1D7AF971-427F-46A6-8DD3-D77A7ABC3017}" dt="2025-03-13T02:21:16.425" v="37" actId="20577"/>
          <ac:spMkLst>
            <pc:docMk/>
            <pc:sldMk cId="2715303475" sldId="378"/>
            <ac:spMk id="4" creationId="{1A6559AF-1956-4E05-98E6-228FD17CA440}"/>
          </ac:spMkLst>
        </pc:spChg>
      </pc:sldChg>
      <pc:sldChg chg="modSp mod">
        <pc:chgData name="Jason Fields" userId="6219754a-0dce-4ae5-9d5d-a82b5004e33c" providerId="ADAL" clId="{1D7AF971-427F-46A6-8DD3-D77A7ABC3017}" dt="2025-03-13T02:29:49.337" v="407" actId="20577"/>
        <pc:sldMkLst>
          <pc:docMk/>
          <pc:sldMk cId="1034354526" sldId="379"/>
        </pc:sldMkLst>
        <pc:spChg chg="mod">
          <ac:chgData name="Jason Fields" userId="6219754a-0dce-4ae5-9d5d-a82b5004e33c" providerId="ADAL" clId="{1D7AF971-427F-46A6-8DD3-D77A7ABC3017}" dt="2025-03-13T02:22:46.773" v="74"/>
          <ac:spMkLst>
            <pc:docMk/>
            <pc:sldMk cId="1034354526" sldId="379"/>
            <ac:spMk id="4" creationId="{C5B954B7-6132-4F1E-B30B-68E880F2E54D}"/>
          </ac:spMkLst>
        </pc:spChg>
        <pc:spChg chg="mod">
          <ac:chgData name="Jason Fields" userId="6219754a-0dce-4ae5-9d5d-a82b5004e33c" providerId="ADAL" clId="{1D7AF971-427F-46A6-8DD3-D77A7ABC3017}" dt="2025-03-13T02:29:49.337" v="407" actId="20577"/>
          <ac:spMkLst>
            <pc:docMk/>
            <pc:sldMk cId="1034354526" sldId="379"/>
            <ac:spMk id="5" creationId="{2F6AC5F8-D505-43C8-85BB-8FA1A12762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6D97A5A-4810-4E14-95CC-35AC14FAAA60}" type="datetimeFigureOut">
              <a:rPr lang="en-US" smtClean="0"/>
              <a:pPr/>
              <a:t>3/12/2025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B514ED5-61EC-4B38-90BB-8F8258640B58}" type="slidenum">
              <a:rPr lang="en-US" smtClean="0"/>
              <a:pPr/>
              <a:t>‹#›</a:t>
            </a:fld>
            <a:endParaRPr lang="en-US"/>
          </a:p>
        </p:txBody>
      </p:sp>
    </p:spTree>
    <p:extLst>
      <p:ext uri="{BB962C8B-B14F-4D97-AF65-F5344CB8AC3E}">
        <p14:creationId xmlns:p14="http://schemas.microsoft.com/office/powerpoint/2010/main" val="1114570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6009CA8-93B0-4369-A142-720AAA1E06B5}" type="datetimeFigureOut">
              <a:rPr lang="en-US" smtClean="0"/>
              <a:pPr/>
              <a:t>3/12/2025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5685CD5-38D7-4BE8-BE55-41CDB072845E}" type="slidenum">
              <a:rPr lang="en-US" smtClean="0"/>
              <a:pPr/>
              <a:t>‹#›</a:t>
            </a:fld>
            <a:endParaRPr lang="en-US"/>
          </a:p>
        </p:txBody>
      </p:sp>
    </p:spTree>
    <p:extLst>
      <p:ext uri="{BB962C8B-B14F-4D97-AF65-F5344CB8AC3E}">
        <p14:creationId xmlns:p14="http://schemas.microsoft.com/office/powerpoint/2010/main" val="146706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pic>
        <p:nvPicPr>
          <p:cNvPr id="1026" name="Picture 2" descr="C:\Users\rgjaege\Documents\!Next\Junk\Header.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742490" y="3954538"/>
            <a:ext cx="7405749" cy="817989"/>
          </a:xfrm>
          <a:noFill/>
        </p:spPr>
        <p:txBody>
          <a:bodyPr wrap="square" rtlCol="0" anchor="t" anchorCtr="0">
            <a:noAutofit/>
          </a:bodyPr>
          <a:lstStyle>
            <a:lvl1pPr marL="0" indent="0" algn="l">
              <a:defRPr lang="en-US" sz="2800" dirty="0">
                <a:solidFill>
                  <a:schemeClr val="tx1"/>
                </a:solidFill>
                <a:effectLst/>
                <a:latin typeface="+mj-lt"/>
                <a:ea typeface="+mn-ea"/>
                <a:cs typeface="+mn-cs"/>
              </a:defRPr>
            </a:lvl1pPr>
          </a:lstStyle>
          <a:p>
            <a:pPr marL="0" lvl="0"/>
            <a:r>
              <a:rPr lang="en-US" dirty="0"/>
              <a:t>Click to edit Master title style</a:t>
            </a:r>
          </a:p>
        </p:txBody>
      </p:sp>
      <p:sp>
        <p:nvSpPr>
          <p:cNvPr id="3" name="Subtitle 2"/>
          <p:cNvSpPr>
            <a:spLocks noGrp="1"/>
          </p:cNvSpPr>
          <p:nvPr>
            <p:ph type="subTitle" idx="1" hasCustomPrompt="1"/>
          </p:nvPr>
        </p:nvSpPr>
        <p:spPr>
          <a:xfrm>
            <a:off x="3734204" y="5258199"/>
            <a:ext cx="7414035" cy="989973"/>
          </a:xfrm>
          <a:noFill/>
        </p:spPr>
        <p:txBody>
          <a:bodyPr wrap="square" lIns="0" tIns="0" rIns="0" bIns="0" rtlCol="0">
            <a:normAutofit/>
          </a:bodyPr>
          <a:lstStyle>
            <a:lvl1pPr>
              <a:lnSpc>
                <a:spcPct val="150000"/>
              </a:lnSpc>
              <a:spcBef>
                <a:spcPts val="0"/>
              </a:spcBef>
              <a:defRPr lang="en-US" sz="2400" dirty="0">
                <a:latin typeface="+mn-lt"/>
                <a:cs typeface="+mn-cs"/>
              </a:defRPr>
            </a:lvl1pPr>
          </a:lstStyle>
          <a:p>
            <a:pPr marL="0" lvl="0">
              <a:spcAft>
                <a:spcPts val="0"/>
              </a:spcAft>
            </a:pPr>
            <a:r>
              <a:rPr lang="en-US" dirty="0"/>
              <a:t>Click to edit Master text styles</a:t>
            </a:r>
          </a:p>
        </p:txBody>
      </p:sp>
      <p:sp>
        <p:nvSpPr>
          <p:cNvPr id="11" name="Text Placeholder 10"/>
          <p:cNvSpPr>
            <a:spLocks noGrp="1"/>
          </p:cNvSpPr>
          <p:nvPr>
            <p:ph type="body" sz="quarter" idx="13" hasCustomPrompt="1"/>
          </p:nvPr>
        </p:nvSpPr>
        <p:spPr>
          <a:xfrm>
            <a:off x="3750673" y="3678712"/>
            <a:ext cx="7431991" cy="184666"/>
          </a:xfrm>
          <a:noFill/>
        </p:spPr>
        <p:txBody>
          <a:bodyPr wrap="square" lIns="0" tIns="0" rIns="0" bIns="0" rtlCol="0">
            <a:normAutofit/>
          </a:bodyPr>
          <a:lstStyle>
            <a:lvl1pPr>
              <a:defRPr lang="en-US" sz="1200" dirty="0" smtClean="0">
                <a:latin typeface="+mn-lt"/>
                <a:cs typeface="+mn-cs"/>
              </a:defRPr>
            </a:lvl1pPr>
          </a:lstStyle>
          <a:p>
            <a:pPr marL="0" lvl="0"/>
            <a:r>
              <a:rPr lang="en-US" dirty="0"/>
              <a:t>CLICK TO EDIT MASTER TEXT STYLES</a:t>
            </a:r>
          </a:p>
        </p:txBody>
      </p:sp>
      <p:pic>
        <p:nvPicPr>
          <p:cNvPr id="4" name="Picture 3">
            <a:extLst>
              <a:ext uri="{FF2B5EF4-FFF2-40B4-BE49-F238E27FC236}">
                <a16:creationId xmlns:a16="http://schemas.microsoft.com/office/drawing/2014/main" id="{EB033DFB-0613-4721-BB69-B2BF668E1DA8}"/>
              </a:ext>
            </a:extLst>
          </p:cNvPr>
          <p:cNvPicPr>
            <a:picLocks noChangeAspect="1"/>
          </p:cNvPicPr>
          <p:nvPr userDrawn="1"/>
        </p:nvPicPr>
        <p:blipFill rotWithShape="1">
          <a:blip r:embed="rId3"/>
          <a:srcRect t="5579" b="25093"/>
          <a:stretch/>
        </p:blipFill>
        <p:spPr>
          <a:xfrm>
            <a:off x="0" y="2253007"/>
            <a:ext cx="12192000" cy="1334547"/>
          </a:xfrm>
          <a:prstGeom prst="rect">
            <a:avLst/>
          </a:prstGeom>
        </p:spPr>
      </p:pic>
      <p:pic>
        <p:nvPicPr>
          <p:cNvPr id="10" name="Picture 9">
            <a:extLst>
              <a:ext uri="{FF2B5EF4-FFF2-40B4-BE49-F238E27FC236}">
                <a16:creationId xmlns:a16="http://schemas.microsoft.com/office/drawing/2014/main" id="{6F457AAC-D756-4971-B622-50E1BF1CAC4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73626" y="2466667"/>
            <a:ext cx="9574613" cy="909148"/>
          </a:xfrm>
          <a:prstGeom prst="rect">
            <a:avLst/>
          </a:prstGeom>
        </p:spPr>
      </p:pic>
    </p:spTree>
    <p:extLst>
      <p:ext uri="{BB962C8B-B14F-4D97-AF65-F5344CB8AC3E}">
        <p14:creationId xmlns:p14="http://schemas.microsoft.com/office/powerpoint/2010/main" val="1322002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2-Content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2" name="Footer Placeholder 1"/>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0" name="Content Placeholder 3"/>
          <p:cNvSpPr>
            <a:spLocks noGrp="1"/>
          </p:cNvSpPr>
          <p:nvPr>
            <p:ph sz="half" idx="19"/>
          </p:nvPr>
        </p:nvSpPr>
        <p:spPr>
          <a:xfrm>
            <a:off x="205318" y="3680242"/>
            <a:ext cx="5742516"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0"/>
          </p:nvPr>
        </p:nvSpPr>
        <p:spPr>
          <a:xfrm>
            <a:off x="6261288" y="3680242"/>
            <a:ext cx="5725397"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5866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All_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2" name="Footer Placeholder 1"/>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4" name="Title 3"/>
          <p:cNvSpPr>
            <a:spLocks noGrp="1"/>
          </p:cNvSpPr>
          <p:nvPr>
            <p:ph type="title"/>
          </p:nvPr>
        </p:nvSpPr>
        <p:spPr>
          <a:xfrm>
            <a:off x="207664" y="288223"/>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1313305"/>
            <a:ext cx="11781365" cy="2216433"/>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4" name="Straight Connector 13"/>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1734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Content_2-Hdrs_Low">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2" name="Footer Placeholder 1"/>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0942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2428783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VERT_2-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5"/>
            <a:ext cx="5711364" cy="4969050"/>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678955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VERT(small)_2-Hdrs">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318" y="1267565"/>
            <a:ext cx="5742516"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sp>
        <p:nvSpPr>
          <p:cNvPr id="6" name="Slide Number Placeholder 5"/>
          <p:cNvSpPr>
            <a:spLocks noGrp="1"/>
          </p:cNvSpPr>
          <p:nvPr>
            <p:ph type="sldNum" sz="quarter" idx="12"/>
          </p:nvPr>
        </p:nvSpPr>
        <p:spPr/>
        <p:txBody>
          <a:bodyPr/>
          <a:lstStyle/>
          <a:p>
            <a:fld id="{E855780E-3866-46CD-9270-CC3A93C6A43B}" type="slidenum">
              <a:rPr lang="en-US" smtClean="0"/>
              <a:pPr/>
              <a:t>‹#›</a:t>
            </a:fld>
            <a:endParaRPr lang="en-US" dirty="0"/>
          </a:p>
        </p:txBody>
      </p:sp>
      <p:sp>
        <p:nvSpPr>
          <p:cNvPr id="8" name="Title 7"/>
          <p:cNvSpPr>
            <a:spLocks noGrp="1"/>
          </p:cNvSpPr>
          <p:nvPr>
            <p:ph type="title"/>
          </p:nvPr>
        </p:nvSpPr>
        <p:spPr>
          <a:xfrm>
            <a:off x="207664" y="294239"/>
            <a:ext cx="11767768" cy="536378"/>
          </a:xfrm>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10" name="Footer Placeholder 9"/>
          <p:cNvSpPr>
            <a:spLocks noGrp="1"/>
          </p:cNvSpPr>
          <p:nvPr>
            <p:ph type="ftr" sz="quarter" idx="14"/>
          </p:nvPr>
        </p:nvSpPr>
        <p:spPr>
          <a:xfrm>
            <a:off x="786314" y="6601151"/>
            <a:ext cx="4367175" cy="228600"/>
          </a:xfrm>
          <a:prstGeom prst="rect">
            <a:avLst/>
          </a:prstGeom>
        </p:spPr>
        <p:txBody>
          <a:bodyPr/>
          <a:lstStyle/>
          <a:p>
            <a:r>
              <a:rPr lang="en-US"/>
              <a:t>BOD Jan 2018</a:t>
            </a:r>
            <a:endParaRPr lang="en-US" dirty="0"/>
          </a:p>
        </p:txBody>
      </p:sp>
      <p:sp>
        <p:nvSpPr>
          <p:cNvPr id="18" name="Content Placeholder 2"/>
          <p:cNvSpPr>
            <a:spLocks noGrp="1"/>
          </p:cNvSpPr>
          <p:nvPr>
            <p:ph idx="31"/>
          </p:nvPr>
        </p:nvSpPr>
        <p:spPr>
          <a:xfrm>
            <a:off x="6262550" y="1267565"/>
            <a:ext cx="5724135"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32"/>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82249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VERT_0-Hdrs">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11" name="Content Placeholder 2"/>
          <p:cNvSpPr>
            <a:spLocks noGrp="1"/>
          </p:cNvSpPr>
          <p:nvPr>
            <p:ph sz="half" idx="1"/>
          </p:nvPr>
        </p:nvSpPr>
        <p:spPr>
          <a:xfrm>
            <a:off x="210069" y="925811"/>
            <a:ext cx="5711364" cy="552114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half" idx="2"/>
          </p:nvPr>
        </p:nvSpPr>
        <p:spPr>
          <a:xfrm>
            <a:off x="6262260" y="927330"/>
            <a:ext cx="5681133" cy="5527939"/>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43338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VERT_2-Hdrs_2-T-away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6"/>
            <a:ext cx="5711364" cy="4936295"/>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51176" y="1246910"/>
            <a:ext cx="5681133" cy="4921133"/>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14" name="Text Placeholder 3"/>
          <p:cNvSpPr>
            <a:spLocks noGrp="1"/>
          </p:cNvSpPr>
          <p:nvPr>
            <p:ph type="body" sz="quarter" idx="13"/>
          </p:nvPr>
        </p:nvSpPr>
        <p:spPr>
          <a:xfrm>
            <a:off x="199503" y="6240890"/>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9" name="Text Placeholder 3"/>
          <p:cNvSpPr>
            <a:spLocks noGrp="1"/>
          </p:cNvSpPr>
          <p:nvPr>
            <p:ph type="body" sz="quarter" idx="15"/>
          </p:nvPr>
        </p:nvSpPr>
        <p:spPr>
          <a:xfrm>
            <a:off x="6266139" y="6235343"/>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1"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2"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499115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1_2-Hdrs_top">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4" name="Content Placeholder 3"/>
          <p:cNvSpPr>
            <a:spLocks noGrp="1"/>
          </p:cNvSpPr>
          <p:nvPr>
            <p:ph sz="half" idx="2"/>
          </p:nvPr>
        </p:nvSpPr>
        <p:spPr>
          <a:xfrm>
            <a:off x="205319" y="3675098"/>
            <a:ext cx="11770112" cy="2419004"/>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6" name="Footer Placeholder 5"/>
          <p:cNvSpPr>
            <a:spLocks noGrp="1"/>
          </p:cNvSpPr>
          <p:nvPr>
            <p:ph type="ftr" sz="quarter" idx="13"/>
          </p:nvPr>
        </p:nvSpPr>
        <p:spPr>
          <a:xfrm>
            <a:off x="786314" y="6601151"/>
            <a:ext cx="4367175" cy="228600"/>
          </a:xfrm>
          <a:prstGeom prst="rect">
            <a:avLst/>
          </a:prstGeom>
        </p:spPr>
        <p:txBody>
          <a:bodyPr/>
          <a:lstStyle/>
          <a:p>
            <a:r>
              <a:rPr lang="en-US"/>
              <a:t>BOD Jan 2018</a:t>
            </a:r>
            <a:endParaRPr lang="en-US" dirty="0"/>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19"/>
          </p:nvPr>
        </p:nvSpPr>
        <p:spPr>
          <a:xfrm>
            <a:off x="6261288"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20"/>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8"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0"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38398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1_0-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6" name="Footer Placeholder 5"/>
          <p:cNvSpPr>
            <a:spLocks noGrp="1"/>
          </p:cNvSpPr>
          <p:nvPr>
            <p:ph type="ftr" sz="quarter" idx="13"/>
          </p:nvPr>
        </p:nvSpPr>
        <p:spPr>
          <a:xfrm>
            <a:off x="786314" y="6601151"/>
            <a:ext cx="4367175" cy="228600"/>
          </a:xfrm>
          <a:prstGeom prst="rect">
            <a:avLst/>
          </a:prstGeom>
        </p:spPr>
        <p:txBody>
          <a:bodyPr/>
          <a:lstStyle/>
          <a:p>
            <a:r>
              <a:rPr lang="en-US"/>
              <a:t>BOD Jan 2018</a:t>
            </a:r>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27"/>
          </p:nvPr>
        </p:nvSpPr>
        <p:spPr>
          <a:xfrm>
            <a:off x="205318" y="3754556"/>
            <a:ext cx="11788975" cy="2427169"/>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8"/>
          </p:nvPr>
        </p:nvSpPr>
        <p:spPr>
          <a:xfrm>
            <a:off x="6261288" y="942975"/>
            <a:ext cx="5725397" cy="265430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29"/>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3861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Quad_2-Hdr_top / 0-Hdrs_low">
    <p:spTree>
      <p:nvGrpSpPr>
        <p:cNvPr id="1" name=""/>
        <p:cNvGrpSpPr/>
        <p:nvPr/>
      </p:nvGrpSpPr>
      <p:grpSpPr>
        <a:xfrm>
          <a:off x="0" y="0"/>
          <a:ext cx="0" cy="0"/>
          <a:chOff x="0" y="0"/>
          <a:chExt cx="0" cy="0"/>
        </a:xfrm>
      </p:grpSpPr>
      <p:sp>
        <p:nvSpPr>
          <p:cNvPr id="2" name="Title 1"/>
          <p:cNvSpPr>
            <a:spLocks noGrp="1"/>
          </p:cNvSpPr>
          <p:nvPr>
            <p:ph type="title"/>
          </p:nvPr>
        </p:nvSpPr>
        <p:spPr>
          <a:xfrm>
            <a:off x="207664" y="288223"/>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6" name="Footer Placeholder 5"/>
          <p:cNvSpPr>
            <a:spLocks noGrp="1"/>
          </p:cNvSpPr>
          <p:nvPr>
            <p:ph type="ftr" sz="quarter" idx="13"/>
          </p:nvPr>
        </p:nvSpPr>
        <p:spPr>
          <a:xfrm>
            <a:off x="786314" y="6601151"/>
            <a:ext cx="4367175" cy="228600"/>
          </a:xfrm>
          <a:prstGeom prst="rect">
            <a:avLst/>
          </a:prstGeom>
        </p:spPr>
        <p:txBody>
          <a:bodyPr/>
          <a:lstStyle/>
          <a:p>
            <a:r>
              <a:rPr lang="en-US"/>
              <a:t>BOD Jan 2018</a:t>
            </a:r>
            <a:endParaRPr lang="en-US" dirty="0"/>
          </a:p>
        </p:txBody>
      </p:sp>
      <p:sp>
        <p:nvSpPr>
          <p:cNvPr id="25"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6"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3" name="Straight Connector 1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8"/>
          </p:nvPr>
        </p:nvSpPr>
        <p:spPr>
          <a:xfrm>
            <a:off x="6239120"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19"/>
          </p:nvPr>
        </p:nvSpPr>
        <p:spPr>
          <a:xfrm>
            <a:off x="205318" y="3697406"/>
            <a:ext cx="5742516"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39120" y="3697406"/>
            <a:ext cx="5725397"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Text Placeholder 3"/>
          <p:cNvSpPr>
            <a:spLocks noGrp="1"/>
          </p:cNvSpPr>
          <p:nvPr>
            <p:ph type="body" sz="quarter" idx="21"/>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57824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pic>
        <p:nvPicPr>
          <p:cNvPr id="2050" name="Picture 2" descr="C:\Users\rgjaege\Documents\!Next\Junk\Gray.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7"/>
          </p:nvPr>
        </p:nvSpPr>
        <p:spPr>
          <a:xfrm>
            <a:off x="3729820" y="2676704"/>
            <a:ext cx="7711016" cy="1263539"/>
          </a:xfrm>
        </p:spPr>
        <p:txBody>
          <a:bodyPr lIns="0" tIns="0" rIns="0" bIns="0">
            <a:normAutofit/>
          </a:bodyPr>
          <a:lstStyle>
            <a:lvl1pPr marL="0" indent="0">
              <a:spcBef>
                <a:spcPts val="0"/>
              </a:spcBef>
              <a:defRPr sz="2800"/>
            </a:lvl1pPr>
          </a:lstStyle>
          <a:p>
            <a:pPr lvl="0"/>
            <a:r>
              <a:rPr lang="en-US" dirty="0"/>
              <a:t>Click to edit Master text styles</a:t>
            </a:r>
          </a:p>
        </p:txBody>
      </p:sp>
      <p:sp>
        <p:nvSpPr>
          <p:cNvPr id="14" name="Title 1"/>
          <p:cNvSpPr>
            <a:spLocks noGrp="1"/>
          </p:cNvSpPr>
          <p:nvPr>
            <p:ph type="ctrTitle"/>
          </p:nvPr>
        </p:nvSpPr>
        <p:spPr>
          <a:xfrm>
            <a:off x="3742490" y="4054294"/>
            <a:ext cx="7405749" cy="999621"/>
          </a:xfrm>
          <a:noFill/>
        </p:spPr>
        <p:txBody>
          <a:bodyPr wrap="square" rtlCol="0" anchor="t" anchorCtr="0">
            <a:normAutofit/>
          </a:bodyPr>
          <a:lstStyle>
            <a:lvl1pPr>
              <a:defRPr lang="en-US" sz="2400" dirty="0">
                <a:solidFill>
                  <a:schemeClr val="tx1"/>
                </a:solidFill>
                <a:effectLst/>
                <a:latin typeface="+mj-lt"/>
                <a:ea typeface="+mn-ea"/>
                <a:cs typeface="+mn-cs"/>
              </a:defRPr>
            </a:lvl1pPr>
          </a:lstStyle>
          <a:p>
            <a:pPr marL="0" lvl="0"/>
            <a:r>
              <a:rPr lang="en-US" dirty="0"/>
              <a:t>Click to edit Master title style</a:t>
            </a:r>
          </a:p>
        </p:txBody>
      </p:sp>
      <p:sp>
        <p:nvSpPr>
          <p:cNvPr id="15" name="Subtitle 2"/>
          <p:cNvSpPr>
            <a:spLocks noGrp="1"/>
          </p:cNvSpPr>
          <p:nvPr>
            <p:ph type="subTitle" idx="1"/>
          </p:nvPr>
        </p:nvSpPr>
        <p:spPr>
          <a:xfrm>
            <a:off x="3754465" y="5250190"/>
            <a:ext cx="7446120" cy="989973"/>
          </a:xfrm>
          <a:noFill/>
        </p:spPr>
        <p:txBody>
          <a:bodyPr wrap="square" lIns="0" tIns="0" rIns="0" bIns="0" rtlCol="0">
            <a:normAutofit/>
          </a:bodyPr>
          <a:lstStyle>
            <a:lvl1pPr>
              <a:lnSpc>
                <a:spcPct val="150000"/>
              </a:lnSpc>
              <a:spcBef>
                <a:spcPts val="0"/>
              </a:spcBef>
              <a:defRPr lang="en-US" sz="1800" dirty="0">
                <a:latin typeface="+mn-lt"/>
                <a:cs typeface="+mn-cs"/>
              </a:defRPr>
            </a:lvl1pPr>
          </a:lstStyle>
          <a:p>
            <a:pPr marL="0" lvl="0">
              <a:spcAft>
                <a:spcPts val="0"/>
              </a:spcAft>
            </a:pPr>
            <a:r>
              <a:rPr lang="en-US" dirty="0"/>
              <a:t>Click to edit Master subtitle style</a:t>
            </a:r>
          </a:p>
        </p:txBody>
      </p:sp>
      <p:sp>
        <p:nvSpPr>
          <p:cNvPr id="16" name="Text Placeholder 10"/>
          <p:cNvSpPr>
            <a:spLocks noGrp="1"/>
          </p:cNvSpPr>
          <p:nvPr>
            <p:ph type="body" sz="quarter" idx="13" hasCustomPrompt="1"/>
          </p:nvPr>
        </p:nvSpPr>
        <p:spPr>
          <a:xfrm>
            <a:off x="3750673" y="2415136"/>
            <a:ext cx="7431991" cy="184666"/>
          </a:xfrm>
          <a:noFill/>
        </p:spPr>
        <p:txBody>
          <a:bodyPr wrap="square" lIns="0" tIns="0" rIns="0" bIns="0" rtlCol="0">
            <a:normAutofit/>
          </a:bodyPr>
          <a:lstStyle>
            <a:lvl1pPr>
              <a:defRPr lang="en-US" sz="1200" dirty="0" smtClean="0">
                <a:latin typeface="+mn-lt"/>
                <a:cs typeface="+mn-cs"/>
              </a:defRPr>
            </a:lvl1pPr>
          </a:lstStyle>
          <a:p>
            <a:pPr marL="0" lvl="0"/>
            <a:r>
              <a:rPr lang="en-US" dirty="0"/>
              <a:t>CLICK TO EDIT MASTER TEXT STYLES</a:t>
            </a:r>
          </a:p>
        </p:txBody>
      </p:sp>
      <p:pic>
        <p:nvPicPr>
          <p:cNvPr id="8" name="Picture 7">
            <a:extLst>
              <a:ext uri="{FF2B5EF4-FFF2-40B4-BE49-F238E27FC236}">
                <a16:creationId xmlns:a16="http://schemas.microsoft.com/office/drawing/2014/main" id="{14C96441-6618-4B88-8A9B-77B07FFD88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68370" y="1839877"/>
            <a:ext cx="4321373" cy="410331"/>
          </a:xfrm>
          <a:prstGeom prst="rect">
            <a:avLst/>
          </a:prstGeom>
        </p:spPr>
      </p:pic>
    </p:spTree>
    <p:extLst>
      <p:ext uri="{BB962C8B-B14F-4D97-AF65-F5344CB8AC3E}">
        <p14:creationId xmlns:p14="http://schemas.microsoft.com/office/powerpoint/2010/main" val="186213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Quad_4-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5"/>
          </p:nvPr>
        </p:nvSpPr>
        <p:spPr>
          <a:xfrm>
            <a:off x="786314" y="6601151"/>
            <a:ext cx="4367175" cy="228600"/>
          </a:xfrm>
          <a:prstGeom prst="rect">
            <a:avLst/>
          </a:prstGeom>
        </p:spPr>
        <p:txBody>
          <a:bodyPr/>
          <a:lstStyle/>
          <a:p>
            <a:r>
              <a:rPr lang="en-US"/>
              <a:t>BOD Jan 2018</a:t>
            </a:r>
            <a:endParaRPr lang="en-US" dirty="0"/>
          </a:p>
        </p:txBody>
      </p:sp>
      <p:sp>
        <p:nvSpPr>
          <p:cNvPr id="32"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37"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7"/>
          </p:nvPr>
        </p:nvSpPr>
        <p:spPr>
          <a:xfrm>
            <a:off x="205318" y="1274849"/>
            <a:ext cx="5742516" cy="2289174"/>
          </a:xfrm>
        </p:spPr>
        <p:txBody>
          <a:bodyPr vert="horz" lIns="91440" tIns="45720" rIns="91440" bIns="45720" rtlCol="0">
            <a:normAutofit/>
          </a:bodyPr>
          <a:lstStyle>
            <a:lvl1pPr>
              <a:lnSpc>
                <a:spcPct val="90000"/>
              </a:lnSpc>
              <a:spcBef>
                <a:spcPts val="400"/>
              </a:spcBef>
              <a:spcAft>
                <a:spcPts val="0"/>
              </a:spcAft>
              <a:defRPr lang="en-US" sz="1600" dirty="0" smtClean="0"/>
            </a:lvl1pPr>
            <a:lvl2pPr marL="344488" indent="-117475">
              <a:lnSpc>
                <a:spcPct val="90000"/>
              </a:lnSpc>
              <a:spcBef>
                <a:spcPts val="400"/>
              </a:spcBef>
              <a:spcAft>
                <a:spcPts val="0"/>
              </a:spcAft>
              <a:defRPr lang="en-US" sz="1400" dirty="0" smtClean="0"/>
            </a:lvl2pPr>
            <a:lvl3pPr marL="457200" indent="-109728">
              <a:lnSpc>
                <a:spcPct val="90000"/>
              </a:lnSpc>
              <a:spcBef>
                <a:spcPts val="400"/>
              </a:spcBef>
              <a:spcAft>
                <a:spcPts val="0"/>
              </a:spcAft>
              <a:defRPr sz="1200"/>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18"/>
          </p:nvPr>
        </p:nvSpPr>
        <p:spPr>
          <a:xfrm>
            <a:off x="6250204" y="1274849"/>
            <a:ext cx="5725397" cy="2289174"/>
          </a:xfrm>
        </p:spPr>
        <p:txBody>
          <a:bodyPr vert="horz" lIns="91440" tIns="45720" rIns="91440" bIns="45720" rtlCol="0">
            <a:normAutofit/>
          </a:bodyPr>
          <a:lstStyle>
            <a:lvl1pPr>
              <a:lnSpc>
                <a:spcPct val="90000"/>
              </a:lnSpc>
              <a:spcBef>
                <a:spcPts val="400"/>
              </a:spcBef>
              <a:defRPr lang="en-US" sz="1600" dirty="0" smtClean="0"/>
            </a:lvl1pPr>
            <a:lvl2pPr marL="344488" indent="-115888">
              <a:lnSpc>
                <a:spcPct val="90000"/>
              </a:lnSpc>
              <a:spcBef>
                <a:spcPts val="400"/>
              </a:spcBef>
              <a:defRPr lang="en-US" sz="1400" b="0" kern="1200" dirty="0" smtClean="0">
                <a:solidFill>
                  <a:schemeClr val="tx1"/>
                </a:solidFill>
                <a:latin typeface="Arial" pitchFamily="34" charset="0"/>
                <a:ea typeface="+mn-ea"/>
                <a:cs typeface="Arial" pitchFamily="34" charset="0"/>
              </a:defRPr>
            </a:lvl2pPr>
            <a:lvl3pPr marL="347472" indent="0">
              <a:lnSpc>
                <a:spcPct val="90000"/>
              </a:lnSpc>
              <a:spcBef>
                <a:spcPts val="400"/>
              </a:spcBef>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0" algn="l" defTabSz="914400" rtl="0" eaLnBrk="1" latinLnBrk="0" hangingPunct="1">
              <a:lnSpc>
                <a:spcPct val="90000"/>
              </a:lnSpc>
              <a:spcBef>
                <a:spcPts val="400"/>
              </a:spcBef>
              <a:spcAft>
                <a:spcPts val="0"/>
              </a:spcAft>
              <a:buFont typeface="Arial" pitchFamily="34" charset="0"/>
              <a:buNone/>
            </a:pPr>
            <a:r>
              <a:rPr lang="en-US" dirty="0"/>
              <a:t>Second level</a:t>
            </a:r>
          </a:p>
          <a:p>
            <a:pPr marL="457200" lvl="2" indent="-109728" algn="l" defTabSz="914400" rtl="0" eaLnBrk="1" latinLnBrk="0" hangingPunct="1">
              <a:lnSpc>
                <a:spcPct val="90000"/>
              </a:lnSpc>
              <a:spcBef>
                <a:spcPts val="400"/>
              </a:spcBef>
              <a:spcAft>
                <a:spcPts val="0"/>
              </a:spcAft>
              <a:buFont typeface="Arial" pitchFamily="34" charset="0"/>
              <a:buNone/>
            </a:pPr>
            <a:r>
              <a:rPr lang="en-US" dirty="0"/>
              <a:t>Third level</a:t>
            </a:r>
          </a:p>
        </p:txBody>
      </p:sp>
      <p:sp>
        <p:nvSpPr>
          <p:cNvPr id="19" name="Content Placeholder 3"/>
          <p:cNvSpPr>
            <a:spLocks noGrp="1"/>
          </p:cNvSpPr>
          <p:nvPr>
            <p:ph sz="half" idx="19" hasCustomPrompt="1"/>
          </p:nvPr>
        </p:nvSpPr>
        <p:spPr>
          <a:xfrm>
            <a:off x="205318" y="3968954"/>
            <a:ext cx="5742516" cy="2239034"/>
          </a:xfr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lang="en-US" sz="1600" dirty="0" smtClean="0"/>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lang="en-US" sz="1400" b="0" kern="1200" dirty="0" smtClean="0">
                <a:solidFill>
                  <a:schemeClr val="tx1"/>
                </a:solidFill>
                <a:latin typeface="Arial" pitchFamily="34" charset="0"/>
                <a:ea typeface="+mn-ea"/>
                <a:cs typeface="Arial" pitchFamily="34" charset="0"/>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hasCustomPrompt="1"/>
          </p:nvPr>
        </p:nvSpPr>
        <p:spPr>
          <a:xfrm>
            <a:off x="6261288" y="3968954"/>
            <a:ext cx="5725397" cy="2239034"/>
          </a:xfrm>
        </p:spPr>
        <p:txBody>
          <a:bodyPr vert="horz" lIns="91440" tIns="45720" rIns="91440" bIns="45720" rtlCol="0">
            <a:normAutofit/>
          </a:bodyPr>
          <a:lstStyle>
            <a:lvl1pPr>
              <a:defRPr lang="en-US" sz="1600" dirty="0" smtClean="0"/>
            </a:lvl1pPr>
            <a:lvl2pPr marL="344488" indent="-115888" algn="l" defTabSz="914400" rtl="0" eaLnBrk="1" latinLnBrk="0" hangingPunct="1">
              <a:lnSpc>
                <a:spcPct val="90000"/>
              </a:lnSpc>
              <a:spcBef>
                <a:spcPts val="400"/>
              </a:spcBef>
              <a:spcAft>
                <a:spcPts val="0"/>
              </a:spcAft>
              <a:buFont typeface="Arial" pitchFamily="34" charset="0"/>
              <a:buNone/>
              <a:defRPr lang="en-US" sz="1400" b="0" kern="1200" dirty="0" smtClean="0">
                <a:solidFill>
                  <a:schemeClr val="tx1"/>
                </a:solidFill>
                <a:latin typeface="Arial" pitchFamily="34" charset="0"/>
                <a:ea typeface="+mn-ea"/>
                <a:cs typeface="Arial" pitchFamily="34" charset="0"/>
              </a:defRPr>
            </a:lvl2pPr>
            <a:lvl3pPr marL="457200" indent="-109728" algn="l" defTabSz="914400" rtl="0" eaLnBrk="1" latinLnBrk="0" hangingPunct="1">
              <a:lnSpc>
                <a:spcPct val="90000"/>
              </a:lnSpc>
              <a:spcBef>
                <a:spcPts val="400"/>
              </a:spcBef>
              <a:spcAft>
                <a:spcPts val="0"/>
              </a:spcAft>
              <a:buFont typeface="Arial" pitchFamily="34" charset="0"/>
              <a:buNone/>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7"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3"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613774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Quad_0-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5"/>
          </p:nvPr>
        </p:nvSpPr>
        <p:spPr>
          <a:xfrm>
            <a:off x="786314" y="6601151"/>
            <a:ext cx="4367175" cy="228600"/>
          </a:xfrm>
          <a:prstGeom prst="rect">
            <a:avLst/>
          </a:prstGeom>
        </p:spPr>
        <p:txBody>
          <a:bodyPr/>
          <a:lstStyle/>
          <a:p>
            <a:r>
              <a:rPr lang="en-US"/>
              <a:t>BOD Jan 2018</a:t>
            </a:r>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18"/>
          </p:nvPr>
        </p:nvSpPr>
        <p:spPr>
          <a:xfrm>
            <a:off x="6261288" y="942975"/>
            <a:ext cx="5725397" cy="265430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Content Placeholder 3"/>
          <p:cNvSpPr>
            <a:spLocks noGrp="1"/>
          </p:cNvSpPr>
          <p:nvPr>
            <p:ph sz="half" idx="19"/>
          </p:nvPr>
        </p:nvSpPr>
        <p:spPr>
          <a:xfrm>
            <a:off x="205318" y="3657600"/>
            <a:ext cx="5742516"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20"/>
          </p:nvPr>
        </p:nvSpPr>
        <p:spPr>
          <a:xfrm>
            <a:off x="6261288" y="3657600"/>
            <a:ext cx="5725397"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lgn="l">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7546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2-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5"/>
          </p:nvPr>
        </p:nvSpPr>
        <p:spPr>
          <a:xfrm>
            <a:off x="786314" y="6601151"/>
            <a:ext cx="4367175" cy="228600"/>
          </a:xfrm>
          <a:prstGeom prst="rect">
            <a:avLst/>
          </a:prstGeom>
        </p:spPr>
        <p:txBody>
          <a:bodyPr/>
          <a:lstStyle/>
          <a:p>
            <a:r>
              <a:rPr lang="en-US"/>
              <a:t>BOD Jan 2018</a:t>
            </a:r>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8" name="Content Placeholder 7"/>
          <p:cNvSpPr>
            <a:spLocks noGrp="1"/>
          </p:cNvSpPr>
          <p:nvPr>
            <p:ph sz="quarter" idx="30"/>
          </p:nvPr>
        </p:nvSpPr>
        <p:spPr>
          <a:xfrm>
            <a:off x="205318"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2" name="Content Placeholder 7"/>
          <p:cNvSpPr>
            <a:spLocks noGrp="1"/>
          </p:cNvSpPr>
          <p:nvPr>
            <p:ph sz="quarter" idx="31"/>
          </p:nvPr>
        </p:nvSpPr>
        <p:spPr>
          <a:xfrm>
            <a:off x="4188885"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3"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4" name="Text Placeholder 4"/>
          <p:cNvSpPr>
            <a:spLocks noGrp="1"/>
          </p:cNvSpPr>
          <p:nvPr>
            <p:ph type="body" sz="quarter" idx="25"/>
          </p:nvPr>
        </p:nvSpPr>
        <p:spPr>
          <a:xfrm>
            <a:off x="6248664" y="3636407"/>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45"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7" name="Straight Connector 16"/>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1169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1-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38" name="Content Placeholder 3"/>
          <p:cNvSpPr>
            <a:spLocks noGrp="1"/>
          </p:cNvSpPr>
          <p:nvPr>
            <p:ph sz="half" idx="27"/>
          </p:nvPr>
        </p:nvSpPr>
        <p:spPr>
          <a:xfrm>
            <a:off x="205318" y="4002206"/>
            <a:ext cx="11788975"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Footer Placeholder 4"/>
          <p:cNvSpPr>
            <a:spLocks noGrp="1"/>
          </p:cNvSpPr>
          <p:nvPr>
            <p:ph type="ftr" sz="quarter" idx="15"/>
          </p:nvPr>
        </p:nvSpPr>
        <p:spPr>
          <a:xfrm>
            <a:off x="786314" y="6601151"/>
            <a:ext cx="4367175" cy="228600"/>
          </a:xfrm>
          <a:prstGeom prst="rect">
            <a:avLst/>
          </a:prstGeom>
        </p:spPr>
        <p:txBody>
          <a:bodyPr/>
          <a:lstStyle/>
          <a:p>
            <a:r>
              <a:rPr lang="en-US"/>
              <a:t>BOD Jan 2018</a:t>
            </a:r>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45" name="Text Placeholder 2"/>
          <p:cNvSpPr>
            <a:spLocks noGrp="1"/>
          </p:cNvSpPr>
          <p:nvPr>
            <p:ph type="body" idx="26"/>
          </p:nvPr>
        </p:nvSpPr>
        <p:spPr>
          <a:xfrm>
            <a:off x="201911" y="3627705"/>
            <a:ext cx="1176377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7"/>
          <p:cNvSpPr>
            <a:spLocks noGrp="1"/>
          </p:cNvSpPr>
          <p:nvPr>
            <p:ph sz="quarter" idx="30"/>
          </p:nvPr>
        </p:nvSpPr>
        <p:spPr>
          <a:xfrm>
            <a:off x="204656"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7"/>
          <p:cNvSpPr>
            <a:spLocks noGrp="1"/>
          </p:cNvSpPr>
          <p:nvPr>
            <p:ph sz="quarter" idx="31"/>
          </p:nvPr>
        </p:nvSpPr>
        <p:spPr>
          <a:xfrm>
            <a:off x="4188222"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8907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Left - 2 Right">
    <p:spTree>
      <p:nvGrpSpPr>
        <p:cNvPr id="1" name=""/>
        <p:cNvGrpSpPr/>
        <p:nvPr/>
      </p:nvGrpSpPr>
      <p:grpSpPr>
        <a:xfrm>
          <a:off x="0" y="0"/>
          <a:ext cx="0" cy="0"/>
          <a:chOff x="0" y="0"/>
          <a:chExt cx="0" cy="0"/>
        </a:xfrm>
      </p:grpSpPr>
      <p:sp>
        <p:nvSpPr>
          <p:cNvPr id="2" name="Title 1"/>
          <p:cNvSpPr>
            <a:spLocks noGrp="1"/>
          </p:cNvSpPr>
          <p:nvPr>
            <p:ph type="title"/>
          </p:nvPr>
        </p:nvSpPr>
        <p:spPr>
          <a:xfrm>
            <a:off x="202704"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Footer Placeholder 3"/>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5" name="Content Placeholder 3"/>
          <p:cNvSpPr>
            <a:spLocks noGrp="1"/>
          </p:cNvSpPr>
          <p:nvPr>
            <p:ph sz="half" idx="20"/>
          </p:nvPr>
        </p:nvSpPr>
        <p:spPr>
          <a:xfrm>
            <a:off x="205317" y="927999"/>
            <a:ext cx="7597563" cy="5219650"/>
          </a:xfrm>
        </p:spPr>
        <p:txBody>
          <a:bodyPr vert="horz" lIns="91440" tIns="45720" rIns="91440" bIns="45720" rtlCol="0">
            <a:normAutofit/>
          </a:bodyPr>
          <a:lstStyle>
            <a:lvl1pPr>
              <a:defRPr lang="en-US" sz="2400" dirty="0" smtClean="0"/>
            </a:lvl1pPr>
            <a:lvl2pPr>
              <a:defRPr lang="en-US" sz="2000" dirty="0" smtClean="0"/>
            </a:lvl2pPr>
          </a:lstStyle>
          <a:p>
            <a:pPr lvl="0"/>
            <a:r>
              <a:rPr lang="en-US" dirty="0"/>
              <a:t>Click to edit Master text styles</a:t>
            </a:r>
          </a:p>
          <a:p>
            <a:pPr lvl="1"/>
            <a:r>
              <a:rPr lang="en-US" dirty="0"/>
              <a:t>Second level</a:t>
            </a:r>
          </a:p>
          <a:p>
            <a:pPr lvl="2"/>
            <a:r>
              <a:rPr lang="en-US" dirty="0"/>
              <a:t>Third level</a:t>
            </a:r>
          </a:p>
        </p:txBody>
      </p:sp>
      <p:sp>
        <p:nvSpPr>
          <p:cNvPr id="6" name="Text Placeholder 4"/>
          <p:cNvSpPr>
            <a:spLocks noGrp="1"/>
          </p:cNvSpPr>
          <p:nvPr>
            <p:ph type="body" sz="quarter" idx="3"/>
          </p:nvPr>
        </p:nvSpPr>
        <p:spPr>
          <a:xfrm>
            <a:off x="7902499" y="3742416"/>
            <a:ext cx="4084184" cy="498238"/>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7" name="Text Placeholder 4"/>
          <p:cNvSpPr>
            <a:spLocks noGrp="1"/>
          </p:cNvSpPr>
          <p:nvPr>
            <p:ph type="body" sz="quarter" idx="18"/>
          </p:nvPr>
        </p:nvSpPr>
        <p:spPr>
          <a:xfrm>
            <a:off x="7902498" y="935038"/>
            <a:ext cx="4084185" cy="461500"/>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0" name="Content Placeholder 3"/>
          <p:cNvSpPr>
            <a:spLocks noGrp="1"/>
          </p:cNvSpPr>
          <p:nvPr>
            <p:ph sz="half" idx="21"/>
          </p:nvPr>
        </p:nvSpPr>
        <p:spPr>
          <a:xfrm>
            <a:off x="7902633" y="1408671"/>
            <a:ext cx="4084052" cy="2333111"/>
          </a:xfrm>
        </p:spPr>
        <p:txBody>
          <a:bodyPr vert="horz" lIns="91440" tIns="45720" rIns="91440" bIns="45720" rtlCol="0">
            <a:normAutofit/>
          </a:bodyPr>
          <a:lstStyle>
            <a:lvl1pPr>
              <a:defRPr lang="en-US" sz="1400" dirty="0" smtClean="0"/>
            </a:lvl1pPr>
            <a:lvl2pPr marL="228600" indent="-109728">
              <a:defRPr lang="en-US" sz="1200" dirty="0" smtClean="0"/>
            </a:lvl2pPr>
            <a:lvl3pPr marL="457200" indent="-109728">
              <a:defRPr sz="11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3"/>
          </p:nvPr>
        </p:nvSpPr>
        <p:spPr>
          <a:xfrm>
            <a:off x="7902633" y="4263081"/>
            <a:ext cx="4084052" cy="1890584"/>
          </a:xfrm>
        </p:spPr>
        <p:txBody>
          <a:bodyPr vert="horz" lIns="91440" tIns="45720" rIns="91440" bIns="45720" rtlCol="0">
            <a:normAutofit/>
          </a:bodyPr>
          <a:lstStyle>
            <a:lvl1pPr>
              <a:defRPr lang="en-US" sz="1400" dirty="0" smtClean="0"/>
            </a:lvl1pPr>
            <a:lvl2pPr marL="118872" indent="0">
              <a:defRPr lang="en-US" sz="1200" b="0" kern="1200" dirty="0" smtClean="0">
                <a:solidFill>
                  <a:schemeClr val="tx1"/>
                </a:solidFill>
                <a:latin typeface="Arial" pitchFamily="34" charset="0"/>
                <a:ea typeface="+mn-ea"/>
                <a:cs typeface="Arial" pitchFamily="34" charset="0"/>
              </a:defRPr>
            </a:lvl2pPr>
            <a:lvl3pPr marL="347472" indent="0">
              <a:defRPr lang="en-US" sz="11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316368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9" name="Rectangle 8"/>
          <p:cNvSpPr/>
          <p:nvPr userDrawn="1"/>
        </p:nvSpPr>
        <p:spPr>
          <a:xfrm>
            <a:off x="-1198" y="6242785"/>
            <a:ext cx="12193321" cy="356155"/>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99" b="1" i="0" u="none" strike="noStrike" kern="10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4" name="Text Placeholder 3"/>
          <p:cNvSpPr>
            <a:spLocks noGrp="1"/>
          </p:cNvSpPr>
          <p:nvPr>
            <p:ph type="body" sz="quarter" idx="13"/>
          </p:nvPr>
        </p:nvSpPr>
        <p:spPr>
          <a:xfrm>
            <a:off x="121" y="6234787"/>
            <a:ext cx="12192000" cy="350837"/>
          </a:xfrm>
        </p:spPr>
        <p:txBody>
          <a:bodyPr wrap="none" lIns="0" tIns="0" rIns="0" bIns="0" anchor="ctr" anchorCtr="0">
            <a:normAutofit/>
          </a:bodyPr>
          <a:lstStyle>
            <a:lvl1pPr algn="ctr">
              <a:defRPr sz="2099">
                <a:solidFill>
                  <a:schemeClr val="bg1"/>
                </a:solidFill>
                <a:effectLst>
                  <a:outerShdw blurRad="38100" dist="38100" dir="2700000" algn="tl">
                    <a:srgbClr val="000000">
                      <a:alpha val="43137"/>
                    </a:srgbClr>
                  </a:outerShdw>
                </a:effectLst>
              </a:defRPr>
            </a:lvl1pPr>
            <a:lvl2pPr algn="ctr">
              <a:defRPr sz="2099">
                <a:solidFill>
                  <a:schemeClr val="bg1"/>
                </a:solidFill>
                <a:effectLst>
                  <a:outerShdw blurRad="38100" dist="38100" dir="2700000" algn="tl">
                    <a:srgbClr val="000000">
                      <a:alpha val="43137"/>
                    </a:srgbClr>
                  </a:outerShdw>
                </a:effectLst>
              </a:defRPr>
            </a:lvl2pPr>
            <a:lvl3pPr algn="ctr">
              <a:defRPr sz="2099">
                <a:solidFill>
                  <a:schemeClr val="bg1"/>
                </a:solidFill>
                <a:effectLst>
                  <a:outerShdw blurRad="38100" dist="38100" dir="2700000" algn="tl">
                    <a:srgbClr val="000000">
                      <a:alpha val="43137"/>
                    </a:srgbClr>
                  </a:outerShdw>
                </a:effectLst>
              </a:defRPr>
            </a:lvl3pPr>
            <a:lvl4pPr algn="ctr">
              <a:defRPr sz="2099">
                <a:solidFill>
                  <a:schemeClr val="bg1"/>
                </a:solidFill>
                <a:effectLst>
                  <a:outerShdw blurRad="38100" dist="38100" dir="2700000" algn="tl">
                    <a:srgbClr val="000000">
                      <a:alpha val="43137"/>
                    </a:srgbClr>
                  </a:outerShdw>
                </a:effectLst>
              </a:defRPr>
            </a:lvl4pPr>
            <a:lvl5pPr algn="ctr">
              <a:defRPr sz="2099">
                <a:solidFill>
                  <a:schemeClr val="bg1"/>
                </a:solidFill>
                <a:effectLst>
                  <a:outerShdw blurRad="38100" dist="38100" dir="2700000" algn="tl">
                    <a:srgbClr val="000000">
                      <a:alpha val="43137"/>
                    </a:srgbClr>
                  </a:outerShdw>
                </a:effectLst>
              </a:defRPr>
            </a:lvl5pPr>
          </a:lstStyle>
          <a:p>
            <a:pPr lvl="0"/>
            <a:r>
              <a:rPr lang="en-US" dirty="0"/>
              <a:t>Click to edit Master text styles</a:t>
            </a:r>
          </a:p>
        </p:txBody>
      </p:sp>
      <p:sp>
        <p:nvSpPr>
          <p:cNvPr id="11" name="Content Placeholder 2"/>
          <p:cNvSpPr>
            <a:spLocks noGrp="1"/>
          </p:cNvSpPr>
          <p:nvPr>
            <p:ph idx="1"/>
          </p:nvPr>
        </p:nvSpPr>
        <p:spPr>
          <a:xfrm>
            <a:off x="205581" y="919793"/>
            <a:ext cx="11780844" cy="2614240"/>
          </a:xfrm>
        </p:spPr>
        <p:txBody>
          <a:bodyPr vert="horz" lIns="91440" tIns="45720" rIns="91440" bIns="45720" rtlCol="0">
            <a:normAutofit/>
          </a:bodyPr>
          <a:lstStyle>
            <a:lvl1pPr>
              <a:defRPr lang="en-US" sz="2399" dirty="0" smtClean="0"/>
            </a:lvl1pPr>
            <a:lvl2pPr>
              <a:lnSpc>
                <a:spcPct val="90000"/>
              </a:lnSpc>
              <a:spcBef>
                <a:spcPts val="600"/>
              </a:spcBef>
              <a:defRPr lang="en-US" sz="2000" b="0" dirty="0" smtClean="0"/>
            </a:lvl2pPr>
            <a:lvl3pPr marL="457207" indent="0">
              <a:lnSpc>
                <a:spcPct val="90000"/>
              </a:lnSpc>
              <a:spcBef>
                <a:spcPts val="300"/>
              </a:spcBef>
              <a:defRPr lang="en-US" sz="1600" b="0"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spcBef>
                <a:spcPts val="0"/>
              </a:spcBef>
            </a:pPr>
            <a:r>
              <a:rPr lang="en-US" dirty="0"/>
              <a:t>Second level</a:t>
            </a:r>
          </a:p>
          <a:p>
            <a:pPr marL="628660" lvl="2" indent="-171453" algn="l" defTabSz="914415" rtl="0" eaLnBrk="1" latinLnBrk="0" hangingPunct="1">
              <a:lnSpc>
                <a:spcPct val="90000"/>
              </a:lnSpc>
              <a:spcBef>
                <a:spcPts val="300"/>
              </a:spcBef>
              <a:buFont typeface="Arial" pitchFamily="34" charset="0"/>
              <a:buNone/>
            </a:pPr>
            <a:r>
              <a:rPr lang="en-US" dirty="0"/>
              <a:t>Third level</a:t>
            </a:r>
          </a:p>
        </p:txBody>
      </p:sp>
      <p:sp>
        <p:nvSpPr>
          <p:cNvPr id="12" name="Content Placeholder 2"/>
          <p:cNvSpPr>
            <a:spLocks noGrp="1"/>
          </p:cNvSpPr>
          <p:nvPr>
            <p:ph sz="half" idx="15"/>
          </p:nvPr>
        </p:nvSpPr>
        <p:spPr>
          <a:xfrm>
            <a:off x="210071" y="4003589"/>
            <a:ext cx="5711364" cy="2210886"/>
          </a:xfrm>
        </p:spPr>
        <p:txBody>
          <a:bodyPr vert="horz" lIns="91440" tIns="45720" rIns="91440" bIns="45720" rtlCol="0">
            <a:normAutofit/>
          </a:bodyPr>
          <a:lstStyle>
            <a:lvl1pPr>
              <a:defRPr lang="en-US" sz="2399" dirty="0" smtClean="0"/>
            </a:lvl1pPr>
            <a:lvl2pPr>
              <a:lnSpc>
                <a:spcPct val="95000"/>
              </a:lnSpc>
              <a:spcBef>
                <a:spcPts val="600"/>
              </a:spcBef>
              <a:defRPr lang="en-US" sz="2000" b="1" dirty="0" smtClean="0"/>
            </a:lvl2pPr>
            <a:lvl3pPr>
              <a:spcBef>
                <a:spcPts val="600"/>
              </a:spcBef>
              <a:defRPr lang="en-US" b="0" dirty="0" smtClean="0"/>
            </a:lvl3pPr>
            <a:lvl4pPr>
              <a:spcBef>
                <a:spcPts val="300"/>
              </a:spcBef>
              <a:defRPr lang="en-US" b="0" dirty="0" smtClean="0"/>
            </a:lvl4pPr>
            <a:lvl5pPr>
              <a:spcBef>
                <a:spcPts val="300"/>
              </a:spcBef>
              <a:defRPr lang="en-US" b="0" dirty="0"/>
            </a:lvl5pPr>
          </a:lstStyle>
          <a:p>
            <a:pPr lvl="0"/>
            <a:r>
              <a:rPr lang="en-US" dirty="0"/>
              <a:t>Click to edit Master text</a:t>
            </a:r>
          </a:p>
          <a:p>
            <a:pPr lvl="1">
              <a:spcBef>
                <a:spcPts val="0"/>
              </a:spcBef>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3" name="Content Placeholder 3"/>
          <p:cNvSpPr>
            <a:spLocks noGrp="1"/>
          </p:cNvSpPr>
          <p:nvPr>
            <p:ph sz="half" idx="2"/>
          </p:nvPr>
        </p:nvSpPr>
        <p:spPr>
          <a:xfrm>
            <a:off x="6262260" y="4020088"/>
            <a:ext cx="5681133" cy="2222697"/>
          </a:xfrm>
        </p:spPr>
        <p:txBody>
          <a:bodyPr vert="horz" lIns="91440" tIns="45720" rIns="91440" bIns="45720" rtlCol="0">
            <a:normAutofit/>
          </a:bodyPr>
          <a:lstStyle>
            <a:lvl1pPr>
              <a:defRPr lang="en-US" sz="2399" smtClean="0"/>
            </a:lvl1pPr>
            <a:lvl2pPr marL="231779" indent="0">
              <a:spcBef>
                <a:spcPts val="600"/>
              </a:spcBef>
              <a:defRPr lang="en-US" sz="2000" b="1" kern="1200" dirty="0" smtClean="0">
                <a:solidFill>
                  <a:schemeClr val="tx1"/>
                </a:solidFill>
                <a:latin typeface="Arial" pitchFamily="34" charset="0"/>
                <a:ea typeface="+mn-ea"/>
                <a:cs typeface="Arial" pitchFamily="34" charset="0"/>
              </a:defRPr>
            </a:lvl2pPr>
            <a:lvl3pPr>
              <a:spcBef>
                <a:spcPts val="600"/>
              </a:spcBef>
              <a:defRPr lang="en-US" b="0" smtClean="0"/>
            </a:lvl3pPr>
            <a:lvl4pPr marL="688986" indent="0" algn="l" defTabSz="914415" rtl="0" eaLnBrk="1" latinLnBrk="0" hangingPunct="1">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914415" indent="0" algn="l" defTabSz="914415" rtl="0" eaLnBrk="1" latinLnBrk="0" hangingPunct="1">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stStyle>
          <a:p>
            <a:pPr lvl="0"/>
            <a:r>
              <a:rPr lang="en-US" dirty="0"/>
              <a:t>Click to edit Master text</a:t>
            </a:r>
          </a:p>
          <a:p>
            <a:pPr marL="398470" lvl="1" indent="-166690" algn="l" defTabSz="914415" rtl="0" eaLnBrk="1" latinLnBrk="0" hangingPunct="1">
              <a:lnSpc>
                <a:spcPct val="95000"/>
              </a:lnSpc>
              <a:spcBef>
                <a:spcPts val="0"/>
              </a:spcBef>
              <a:buFont typeface="Arial" pitchFamily="34" charset="0"/>
              <a:buNone/>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4" name="Rectangle 13"/>
          <p:cNvSpPr/>
          <p:nvPr userDrawn="1"/>
        </p:nvSpPr>
        <p:spPr>
          <a:xfrm>
            <a:off x="6272189" y="3604097"/>
            <a:ext cx="5714332"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5" name="Rectangle 14"/>
          <p:cNvSpPr/>
          <p:nvPr userDrawn="1"/>
        </p:nvSpPr>
        <p:spPr>
          <a:xfrm>
            <a:off x="216529" y="3604097"/>
            <a:ext cx="5738284"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6" name="Text Placeholder 2"/>
          <p:cNvSpPr>
            <a:spLocks noGrp="1"/>
          </p:cNvSpPr>
          <p:nvPr>
            <p:ph type="body" idx="16"/>
          </p:nvPr>
        </p:nvSpPr>
        <p:spPr>
          <a:xfrm>
            <a:off x="205440" y="3607523"/>
            <a:ext cx="5742517" cy="315661"/>
          </a:xfrm>
        </p:spPr>
        <p:txBody>
          <a:bodyPr anchor="ctr">
            <a:noAutofit/>
          </a:bodyPr>
          <a:lstStyle>
            <a:lvl1pPr marL="0" indent="0" algn="ctr">
              <a:buNone/>
              <a:defRPr sz="1800" b="1"/>
            </a:lvl1pPr>
            <a:lvl2pPr marL="457207" indent="0">
              <a:buNone/>
              <a:defRPr sz="2000" b="1"/>
            </a:lvl2pPr>
            <a:lvl3pPr marL="914415" indent="0">
              <a:buNone/>
              <a:defRPr sz="1800" b="1"/>
            </a:lvl3pPr>
            <a:lvl4pPr marL="1371622" indent="0">
              <a:buNone/>
              <a:defRPr sz="1600" b="1"/>
            </a:lvl4pPr>
            <a:lvl5pPr marL="1828831" indent="0">
              <a:buNone/>
              <a:defRPr sz="1600" b="1"/>
            </a:lvl5pPr>
            <a:lvl6pPr marL="2286038" indent="0">
              <a:buNone/>
              <a:defRPr sz="1600" b="1"/>
            </a:lvl6pPr>
            <a:lvl7pPr marL="2743246" indent="0">
              <a:buNone/>
              <a:defRPr sz="1600" b="1"/>
            </a:lvl7pPr>
            <a:lvl8pPr marL="3200453" indent="0">
              <a:buNone/>
              <a:defRPr sz="1600" b="1"/>
            </a:lvl8pPr>
            <a:lvl9pPr marL="3657661" indent="0">
              <a:buNone/>
              <a:defRPr sz="1600" b="1"/>
            </a:lvl9pPr>
          </a:lstStyle>
          <a:p>
            <a:pPr lvl="0"/>
            <a:r>
              <a:rPr lang="en-US" dirty="0"/>
              <a:t>Click to edit Master text styles</a:t>
            </a:r>
          </a:p>
        </p:txBody>
      </p:sp>
      <p:sp>
        <p:nvSpPr>
          <p:cNvPr id="17" name="Text Placeholder 4"/>
          <p:cNvSpPr>
            <a:spLocks noGrp="1"/>
          </p:cNvSpPr>
          <p:nvPr>
            <p:ph type="body" sz="quarter" idx="3"/>
          </p:nvPr>
        </p:nvSpPr>
        <p:spPr>
          <a:xfrm>
            <a:off x="6270740" y="3607523"/>
            <a:ext cx="5727033" cy="315661"/>
          </a:xfrm>
        </p:spPr>
        <p:txBody>
          <a:bodyPr vert="horz" lIns="91440" tIns="45720" rIns="91440" bIns="45720" rtlCol="0" anchor="ctr">
            <a:noAutofit/>
          </a:bodyPr>
          <a:lstStyle>
            <a:lvl1pPr>
              <a:defRPr lang="en-US" sz="1800" dirty="0" smtClean="0"/>
            </a:lvl1pPr>
          </a:lstStyle>
          <a:p>
            <a:pPr marL="0" lvl="0" indent="0" algn="ctr"/>
            <a:r>
              <a:rPr lang="en-US" dirty="0"/>
              <a:t>Click to edit Master text styles</a:t>
            </a:r>
          </a:p>
        </p:txBody>
      </p:sp>
      <p:sp>
        <p:nvSpPr>
          <p:cNvPr id="18" name="Title Placeholder 1"/>
          <p:cNvSpPr>
            <a:spLocks noGrp="1"/>
          </p:cNvSpPr>
          <p:nvPr>
            <p:ph type="title"/>
          </p:nvPr>
        </p:nvSpPr>
        <p:spPr>
          <a:xfrm>
            <a:off x="210849" y="296536"/>
            <a:ext cx="8687087" cy="536378"/>
          </a:xfrm>
          <a:prstGeom prst="rect">
            <a:avLst/>
          </a:prstGeom>
        </p:spPr>
        <p:txBody>
          <a:bodyPr vert="horz" lIns="0" tIns="0" rIns="0" bIns="0" rtlCol="0" anchor="ctr" anchorCtr="0">
            <a:normAutofit/>
          </a:bodyPr>
          <a:lstStyle/>
          <a:p>
            <a:r>
              <a:rPr lang="en-US" dirty="0"/>
              <a:t>Click to edit Master title style</a:t>
            </a:r>
          </a:p>
        </p:txBody>
      </p:sp>
    </p:spTree>
    <p:extLst>
      <p:ext uri="{BB962C8B-B14F-4D97-AF65-F5344CB8AC3E}">
        <p14:creationId xmlns:p14="http://schemas.microsoft.com/office/powerpoint/2010/main" val="3289018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2-VERT_2-Hdrs">
    <p:spTree>
      <p:nvGrpSpPr>
        <p:cNvPr id="1" name=""/>
        <p:cNvGrpSpPr/>
        <p:nvPr/>
      </p:nvGrpSpPr>
      <p:grpSpPr>
        <a:xfrm>
          <a:off x="0" y="0"/>
          <a:ext cx="0" cy="0"/>
          <a:chOff x="0" y="0"/>
          <a:chExt cx="0" cy="0"/>
        </a:xfrm>
      </p:grpSpPr>
      <p:sp>
        <p:nvSpPr>
          <p:cNvPr id="18" name="Text Placeholder 4"/>
          <p:cNvSpPr>
            <a:spLocks noGrp="1"/>
          </p:cNvSpPr>
          <p:nvPr>
            <p:ph type="body" sz="quarter" idx="3"/>
          </p:nvPr>
        </p:nvSpPr>
        <p:spPr>
          <a:xfrm>
            <a:off x="6243178" y="93871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 name="Title 1"/>
          <p:cNvSpPr>
            <a:spLocks noGrp="1"/>
          </p:cNvSpPr>
          <p:nvPr>
            <p:ph type="title"/>
          </p:nvPr>
        </p:nvSpPr>
        <p:spPr>
          <a:xfrm>
            <a:off x="207666"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71" y="1245425"/>
            <a:ext cx="5711364" cy="4969050"/>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5" name="Footer Placeholder 4"/>
          <p:cNvSpPr>
            <a:spLocks noGrp="1"/>
          </p:cNvSpPr>
          <p:nvPr>
            <p:ph type="ftr" sz="quarter" idx="11"/>
          </p:nvPr>
        </p:nvSpPr>
        <p:spPr>
          <a:xfrm>
            <a:off x="188203" y="6605103"/>
            <a:ext cx="5287116" cy="228600"/>
          </a:xfrm>
          <a:prstGeom prst="rect">
            <a:avLst/>
          </a:prstGeom>
        </p:spPr>
        <p:txBody>
          <a:bodyPr/>
          <a:lstStyle/>
          <a:p>
            <a:pPr>
              <a:defRPr/>
            </a:pPr>
            <a:endParaRPr lang="en-US" sz="1800">
              <a:solidFill>
                <a:srgbClr val="262626"/>
              </a:solidFill>
            </a:endParaRPr>
          </a:p>
        </p:txBody>
      </p:sp>
      <p:sp>
        <p:nvSpPr>
          <p:cNvPr id="17" name="Text Placeholder 2"/>
          <p:cNvSpPr>
            <a:spLocks noGrp="1"/>
          </p:cNvSpPr>
          <p:nvPr>
            <p:ph type="body" idx="14"/>
          </p:nvPr>
        </p:nvSpPr>
        <p:spPr>
          <a:xfrm>
            <a:off x="196423" y="930011"/>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198"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121" y="6241137"/>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spcBef>
                <a:spcPts val="0"/>
              </a:spcBef>
              <a:defRPr lang="en-US" sz="2099"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936414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Content">
    <p:spTree>
      <p:nvGrpSpPr>
        <p:cNvPr id="1" name=""/>
        <p:cNvGrpSpPr/>
        <p:nvPr/>
      </p:nvGrpSpPr>
      <p:grpSpPr>
        <a:xfrm>
          <a:off x="0" y="0"/>
          <a:ext cx="0" cy="0"/>
          <a:chOff x="0" y="0"/>
          <a:chExt cx="0" cy="0"/>
        </a:xfrm>
      </p:grpSpPr>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8" name="Title 7"/>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3" name="Text Placeholder 2"/>
          <p:cNvSpPr>
            <a:spLocks noGrp="1"/>
          </p:cNvSpPr>
          <p:nvPr>
            <p:ph idx="1" hasCustomPrompt="1"/>
          </p:nvPr>
        </p:nvSpPr>
        <p:spPr>
          <a:xfrm>
            <a:off x="216557" y="920941"/>
            <a:ext cx="11742843" cy="5324284"/>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a:lvl3pPr>
            <a:lvl4pPr marL="746125" marR="0" indent="-106363" algn="l" defTabSz="914400" rtl="0" eaLnBrk="1" fontAlgn="auto" latinLnBrk="0" hangingPunct="1">
              <a:lnSpc>
                <a:spcPct val="90000"/>
              </a:lnSpc>
              <a:spcBef>
                <a:spcPts val="200"/>
              </a:spcBef>
              <a:spcAft>
                <a:spcPts val="0"/>
              </a:spcAft>
              <a:buClrTx/>
              <a:buSzTx/>
              <a:buFont typeface="Arial" pitchFamily="34" charset="0"/>
              <a:buNone/>
              <a:tabLst/>
              <a:defRPr/>
            </a:lvl4pPr>
            <a:lvl5pPr marL="1031875" marR="0" indent="-117475" algn="l" defTabSz="914400" rtl="0" eaLnBrk="1" fontAlgn="auto" latinLnBrk="0" hangingPunct="1">
              <a:lnSpc>
                <a:spcPct val="90000"/>
              </a:lnSpc>
              <a:spcBef>
                <a:spcPts val="200"/>
              </a:spcBef>
              <a:spcAft>
                <a:spcPts val="0"/>
              </a:spcAft>
              <a:buClrTx/>
              <a:buSzTx/>
              <a:buFont typeface="Arial" pitchFamily="34" charset="0"/>
              <a:buNone/>
              <a:tabLst/>
              <a:defRPr/>
            </a:lvl5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rgbClr val="262626"/>
                </a:solidFill>
                <a:effectLst/>
                <a:uLnTx/>
                <a:uFillTx/>
                <a:latin typeface="Arial" pitchFamily="34" charset="0"/>
                <a:ea typeface="+mn-ea"/>
                <a:cs typeface="Arial" pitchFamily="34" charset="0"/>
              </a:rPr>
              <a:t>Click to edit Master text styles</a:t>
            </a:r>
          </a:p>
          <a:p>
            <a:pPr marL="285750" marR="0" lvl="1" indent="-103188"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Second level</a:t>
            </a:r>
          </a:p>
          <a:p>
            <a:pPr marL="511175" marR="0" lvl="2" indent="-146050"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1800" b="0" i="1" u="none" strike="noStrike" kern="1200" cap="none" spc="0" normalizeH="0" baseline="0" noProof="0" dirty="0">
                <a:ln>
                  <a:noFill/>
                </a:ln>
                <a:solidFill>
                  <a:srgbClr val="262626"/>
                </a:solidFill>
                <a:effectLst/>
                <a:uLnTx/>
                <a:uFillTx/>
                <a:latin typeface="Arial" pitchFamily="34" charset="0"/>
                <a:ea typeface="+mn-ea"/>
                <a:cs typeface="Arial" pitchFamily="34" charset="0"/>
              </a:rPr>
              <a:t>Third level</a:t>
            </a:r>
          </a:p>
          <a:p>
            <a:pPr marL="746125" marR="0" lvl="3" indent="-106363"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Fourth level</a:t>
            </a:r>
          </a:p>
          <a:p>
            <a:pPr marL="1031875" marR="0" lvl="4" indent="-117475"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Fifth level</a:t>
            </a:r>
          </a:p>
        </p:txBody>
      </p:sp>
      <p:sp>
        <p:nvSpPr>
          <p:cNvPr id="14" name="Slide Number Placeholder 5">
            <a:extLst>
              <a:ext uri="{FF2B5EF4-FFF2-40B4-BE49-F238E27FC236}">
                <a16:creationId xmlns:a16="http://schemas.microsoft.com/office/drawing/2014/main" id="{4A530C6A-2A46-40C8-9B4C-5C03B3566439}"/>
              </a:ext>
            </a:extLst>
          </p:cNvPr>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spTree>
    <p:extLst>
      <p:ext uri="{BB962C8B-B14F-4D97-AF65-F5344CB8AC3E}">
        <p14:creationId xmlns:p14="http://schemas.microsoft.com/office/powerpoint/2010/main" val="4192251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a:xfrm>
            <a:off x="11152221" y="6608507"/>
            <a:ext cx="829056" cy="228600"/>
          </a:xfrm>
        </p:spPr>
        <p:txBody>
          <a:bodyPr/>
          <a:lstStyle/>
          <a:p>
            <a:fld id="{E855780E-3866-46CD-9270-CC3A93C6A43B}" type="slidenum">
              <a:rPr lang="en-US" smtClean="0"/>
              <a:pPr/>
              <a:t>‹#›</a:t>
            </a:fld>
            <a:endParaRPr lang="en-US" dirty="0"/>
          </a:p>
        </p:txBody>
      </p:sp>
      <p:cxnSp>
        <p:nvCxnSpPr>
          <p:cNvPr id="6" name="Straight Connector 5"/>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78012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 No Takeawa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dirty="0"/>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Tree>
    <p:extLst>
      <p:ext uri="{BB962C8B-B14F-4D97-AF65-F5344CB8AC3E}">
        <p14:creationId xmlns:p14="http://schemas.microsoft.com/office/powerpoint/2010/main" val="239344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3">
    <p:spTree>
      <p:nvGrpSpPr>
        <p:cNvPr id="1" name=""/>
        <p:cNvGrpSpPr/>
        <p:nvPr/>
      </p:nvGrpSpPr>
      <p:grpSpPr>
        <a:xfrm>
          <a:off x="0" y="0"/>
          <a:ext cx="0" cy="0"/>
          <a:chOff x="0" y="0"/>
          <a:chExt cx="0" cy="0"/>
        </a:xfrm>
      </p:grpSpPr>
      <p:pic>
        <p:nvPicPr>
          <p:cNvPr id="3074" name="Picture 2" descr="C:\Users\rgjaege\Documents\!Next\Junk\Gray.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5"/>
          <p:cNvSpPr>
            <a:spLocks noGrp="1"/>
          </p:cNvSpPr>
          <p:nvPr>
            <p:ph type="pic" sz="quarter" idx="14"/>
          </p:nvPr>
        </p:nvSpPr>
        <p:spPr>
          <a:xfrm>
            <a:off x="0" y="303214"/>
            <a:ext cx="12192000" cy="3248025"/>
          </a:xfrm>
          <a:solidFill>
            <a:schemeClr val="bg1"/>
          </a:solidFill>
        </p:spPr>
        <p:txBody>
          <a:bodyPr/>
          <a:lstStyle/>
          <a:p>
            <a:endParaRPr lang="en-US"/>
          </a:p>
        </p:txBody>
      </p:sp>
      <p:sp>
        <p:nvSpPr>
          <p:cNvPr id="2" name="Title 1"/>
          <p:cNvSpPr>
            <a:spLocks noGrp="1"/>
          </p:cNvSpPr>
          <p:nvPr>
            <p:ph type="ctrTitle"/>
          </p:nvPr>
        </p:nvSpPr>
        <p:spPr>
          <a:xfrm>
            <a:off x="3742490" y="4716583"/>
            <a:ext cx="7405749" cy="966399"/>
          </a:xfrm>
          <a:noFill/>
        </p:spPr>
        <p:txBody>
          <a:bodyPr wrap="square" rtlCol="0" anchor="t" anchorCtr="0">
            <a:normAutofit/>
          </a:bodyPr>
          <a:lstStyle>
            <a:lvl1pPr>
              <a:defRPr lang="en-US" sz="2800" dirty="0">
                <a:solidFill>
                  <a:schemeClr val="tx1"/>
                </a:solidFill>
                <a:effectLst/>
                <a:latin typeface="+mj-lt"/>
                <a:ea typeface="+mn-ea"/>
                <a:cs typeface="+mn-cs"/>
              </a:defRPr>
            </a:lvl1pPr>
          </a:lstStyle>
          <a:p>
            <a:pPr marL="0" lvl="0"/>
            <a:r>
              <a:rPr lang="en-US" dirty="0"/>
              <a:t>Click to edit Master title style</a:t>
            </a:r>
          </a:p>
        </p:txBody>
      </p:sp>
      <p:sp>
        <p:nvSpPr>
          <p:cNvPr id="3" name="Subtitle 2"/>
          <p:cNvSpPr>
            <a:spLocks noGrp="1"/>
          </p:cNvSpPr>
          <p:nvPr>
            <p:ph type="subTitle" idx="1"/>
          </p:nvPr>
        </p:nvSpPr>
        <p:spPr>
          <a:xfrm>
            <a:off x="3754465" y="5725104"/>
            <a:ext cx="7446120" cy="686925"/>
          </a:xfrm>
          <a:noFill/>
        </p:spPr>
        <p:txBody>
          <a:bodyPr wrap="square" lIns="0" tIns="0" rIns="0" bIns="0" rtlCol="0">
            <a:normAutofit/>
          </a:bodyPr>
          <a:lstStyle>
            <a:lvl1pPr>
              <a:lnSpc>
                <a:spcPct val="150000"/>
              </a:lnSpc>
              <a:spcBef>
                <a:spcPts val="0"/>
              </a:spcBef>
              <a:defRPr lang="en-US" sz="1800" dirty="0">
                <a:latin typeface="+mn-lt"/>
                <a:cs typeface="+mn-cs"/>
              </a:defRPr>
            </a:lvl1pPr>
          </a:lstStyle>
          <a:p>
            <a:pPr marL="0" lvl="0">
              <a:spcAft>
                <a:spcPts val="0"/>
              </a:spcAft>
            </a:pPr>
            <a:r>
              <a:rPr lang="en-US" dirty="0"/>
              <a:t>Click to edit Master subtitle style</a:t>
            </a:r>
          </a:p>
        </p:txBody>
      </p:sp>
      <p:sp>
        <p:nvSpPr>
          <p:cNvPr id="11" name="Text Placeholder 10"/>
          <p:cNvSpPr>
            <a:spLocks noGrp="1"/>
          </p:cNvSpPr>
          <p:nvPr>
            <p:ph type="body" sz="quarter" idx="13" hasCustomPrompt="1"/>
          </p:nvPr>
        </p:nvSpPr>
        <p:spPr>
          <a:xfrm>
            <a:off x="3750673" y="4498948"/>
            <a:ext cx="6096313" cy="184666"/>
          </a:xfrm>
          <a:noFill/>
        </p:spPr>
        <p:txBody>
          <a:bodyPr wrap="square" lIns="0" tIns="0" rIns="0" bIns="0" rtlCol="0">
            <a:normAutofit/>
          </a:bodyPr>
          <a:lstStyle>
            <a:lvl1pPr>
              <a:defRPr lang="en-US" sz="1200" dirty="0" smtClean="0">
                <a:latin typeface="+mn-lt"/>
                <a:cs typeface="+mn-cs"/>
              </a:defRPr>
            </a:lvl1pPr>
          </a:lstStyle>
          <a:p>
            <a:pPr marL="0" lvl="0"/>
            <a:r>
              <a:rPr lang="en-US" dirty="0"/>
              <a:t>CLICK TO EDIT MASTER TEXT STYLES</a:t>
            </a:r>
          </a:p>
        </p:txBody>
      </p:sp>
      <p:pic>
        <p:nvPicPr>
          <p:cNvPr id="9" name="Picture 8">
            <a:extLst>
              <a:ext uri="{FF2B5EF4-FFF2-40B4-BE49-F238E27FC236}">
                <a16:creationId xmlns:a16="http://schemas.microsoft.com/office/drawing/2014/main" id="{FA8A5E83-31AD-45E5-80AF-AEB60A7D0D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17352" y="3950121"/>
            <a:ext cx="4321373" cy="410331"/>
          </a:xfrm>
          <a:prstGeom prst="rect">
            <a:avLst/>
          </a:prstGeom>
        </p:spPr>
      </p:pic>
    </p:spTree>
    <p:extLst>
      <p:ext uri="{BB962C8B-B14F-4D97-AF65-F5344CB8AC3E}">
        <p14:creationId xmlns:p14="http://schemas.microsoft.com/office/powerpoint/2010/main" val="1412515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Content_Horz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25"/>
          </p:nvPr>
        </p:nvSpPr>
        <p:spPr>
          <a:xfrm>
            <a:off x="205318" y="3678246"/>
            <a:ext cx="11781365" cy="2394964"/>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74596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Content_Horz_2-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6" name="Text Placeholder 8"/>
          <p:cNvSpPr>
            <a:spLocks noGrp="1"/>
          </p:cNvSpPr>
          <p:nvPr>
            <p:ph type="body" sz="quarter" idx="26"/>
          </p:nvPr>
        </p:nvSpPr>
        <p:spPr>
          <a:xfrm>
            <a:off x="204655" y="3618986"/>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2"/>
          </p:nvPr>
        </p:nvSpPr>
        <p:spPr>
          <a:xfrm>
            <a:off x="205318" y="1304925"/>
            <a:ext cx="11781365" cy="23145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5"/>
          </p:nvPr>
        </p:nvSpPr>
        <p:spPr>
          <a:xfrm>
            <a:off x="205318" y="3996644"/>
            <a:ext cx="11781365" cy="2213657"/>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361371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2-Content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0" name="Content Placeholder 3"/>
          <p:cNvSpPr>
            <a:spLocks noGrp="1"/>
          </p:cNvSpPr>
          <p:nvPr>
            <p:ph sz="half" idx="19"/>
          </p:nvPr>
        </p:nvSpPr>
        <p:spPr>
          <a:xfrm>
            <a:off x="205318" y="3680242"/>
            <a:ext cx="5742516"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0"/>
          </p:nvPr>
        </p:nvSpPr>
        <p:spPr>
          <a:xfrm>
            <a:off x="6261288" y="3680242"/>
            <a:ext cx="5725397"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381685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2-All_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88223"/>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1313305"/>
            <a:ext cx="11781365" cy="2216433"/>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4" name="Straight Connector 13"/>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2081396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2-Content_2-Hdrs_Low">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0942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8684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VERT_2-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5"/>
            <a:ext cx="5711364" cy="4969050"/>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301492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VERT(small)_2-Hdrs">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318" y="1267565"/>
            <a:ext cx="5742516"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sp>
        <p:nvSpPr>
          <p:cNvPr id="6" name="Slide Number Placeholder 5"/>
          <p:cNvSpPr>
            <a:spLocks noGrp="1"/>
          </p:cNvSpPr>
          <p:nvPr>
            <p:ph type="sldNum" sz="quarter" idx="12"/>
          </p:nvPr>
        </p:nvSpPr>
        <p:spPr/>
        <p:txBody>
          <a:bodyPr/>
          <a:lstStyle/>
          <a:p>
            <a:fld id="{E855780E-3866-46CD-9270-CC3A93C6A43B}" type="slidenum">
              <a:rPr lang="en-US" smtClean="0"/>
              <a:pPr/>
              <a:t>‹#›</a:t>
            </a:fld>
            <a:endParaRPr lang="en-US" dirty="0"/>
          </a:p>
        </p:txBody>
      </p:sp>
      <p:sp>
        <p:nvSpPr>
          <p:cNvPr id="8" name="Title 7"/>
          <p:cNvSpPr>
            <a:spLocks noGrp="1"/>
          </p:cNvSpPr>
          <p:nvPr>
            <p:ph type="title"/>
          </p:nvPr>
        </p:nvSpPr>
        <p:spPr>
          <a:xfrm>
            <a:off x="207664" y="294239"/>
            <a:ext cx="11767768" cy="536378"/>
          </a:xfrm>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18" name="Content Placeholder 2"/>
          <p:cNvSpPr>
            <a:spLocks noGrp="1"/>
          </p:cNvSpPr>
          <p:nvPr>
            <p:ph idx="31"/>
          </p:nvPr>
        </p:nvSpPr>
        <p:spPr>
          <a:xfrm>
            <a:off x="6262550" y="1267565"/>
            <a:ext cx="5724135"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32"/>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304535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VERT_0-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11" name="Content Placeholder 2"/>
          <p:cNvSpPr>
            <a:spLocks noGrp="1"/>
          </p:cNvSpPr>
          <p:nvPr>
            <p:ph sz="half" idx="1"/>
          </p:nvPr>
        </p:nvSpPr>
        <p:spPr>
          <a:xfrm>
            <a:off x="210069" y="925811"/>
            <a:ext cx="5711364" cy="552114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half" idx="2"/>
          </p:nvPr>
        </p:nvSpPr>
        <p:spPr>
          <a:xfrm>
            <a:off x="6262260" y="927330"/>
            <a:ext cx="5681133" cy="5527939"/>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26417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VERT_2-Hdrs_2-T-away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6"/>
            <a:ext cx="5711364" cy="4936295"/>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51176" y="1246910"/>
            <a:ext cx="5681133" cy="4921133"/>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14" name="Text Placeholder 3"/>
          <p:cNvSpPr>
            <a:spLocks noGrp="1"/>
          </p:cNvSpPr>
          <p:nvPr>
            <p:ph type="body" sz="quarter" idx="13"/>
          </p:nvPr>
        </p:nvSpPr>
        <p:spPr>
          <a:xfrm>
            <a:off x="199503" y="6240890"/>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9" name="Text Placeholder 3"/>
          <p:cNvSpPr>
            <a:spLocks noGrp="1"/>
          </p:cNvSpPr>
          <p:nvPr>
            <p:ph type="body" sz="quarter" idx="15"/>
          </p:nvPr>
        </p:nvSpPr>
        <p:spPr>
          <a:xfrm>
            <a:off x="6266139" y="6235343"/>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1"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2"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2151743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1_2-Hdrs_top">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4" name="Content Placeholder 3"/>
          <p:cNvSpPr>
            <a:spLocks noGrp="1"/>
          </p:cNvSpPr>
          <p:nvPr>
            <p:ph sz="half" idx="2"/>
          </p:nvPr>
        </p:nvSpPr>
        <p:spPr>
          <a:xfrm>
            <a:off x="205319" y="3675098"/>
            <a:ext cx="11770112" cy="2419004"/>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19"/>
          </p:nvPr>
        </p:nvSpPr>
        <p:spPr>
          <a:xfrm>
            <a:off x="6261288"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20"/>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8"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0"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66091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Content">
    <p:spTree>
      <p:nvGrpSpPr>
        <p:cNvPr id="1" name=""/>
        <p:cNvGrpSpPr/>
        <p:nvPr/>
      </p:nvGrpSpPr>
      <p:grpSpPr>
        <a:xfrm>
          <a:off x="0" y="0"/>
          <a:ext cx="0" cy="0"/>
          <a:chOff x="0" y="0"/>
          <a:chExt cx="0" cy="0"/>
        </a:xfrm>
      </p:grpSpPr>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8" name="Title 7"/>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3" name="Text Placeholder 2"/>
          <p:cNvSpPr>
            <a:spLocks noGrp="1"/>
          </p:cNvSpPr>
          <p:nvPr>
            <p:ph idx="1" hasCustomPrompt="1"/>
          </p:nvPr>
        </p:nvSpPr>
        <p:spPr>
          <a:xfrm>
            <a:off x="216557" y="920941"/>
            <a:ext cx="11742843" cy="5324284"/>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a:lvl3pPr>
            <a:lvl4pPr marL="746125" marR="0" indent="-106363" algn="l" defTabSz="914400" rtl="0" eaLnBrk="1" fontAlgn="auto" latinLnBrk="0" hangingPunct="1">
              <a:lnSpc>
                <a:spcPct val="90000"/>
              </a:lnSpc>
              <a:spcBef>
                <a:spcPts val="200"/>
              </a:spcBef>
              <a:spcAft>
                <a:spcPts val="0"/>
              </a:spcAft>
              <a:buClrTx/>
              <a:buSzTx/>
              <a:buFont typeface="Arial" pitchFamily="34" charset="0"/>
              <a:buNone/>
              <a:tabLst/>
              <a:defRPr/>
            </a:lvl4pPr>
            <a:lvl5pPr marL="1031875" marR="0" indent="-117475" algn="l" defTabSz="914400" rtl="0" eaLnBrk="1" fontAlgn="auto" latinLnBrk="0" hangingPunct="1">
              <a:lnSpc>
                <a:spcPct val="90000"/>
              </a:lnSpc>
              <a:spcBef>
                <a:spcPts val="200"/>
              </a:spcBef>
              <a:spcAft>
                <a:spcPts val="0"/>
              </a:spcAft>
              <a:buClrTx/>
              <a:buSzTx/>
              <a:buFont typeface="Arial" pitchFamily="34" charset="0"/>
              <a:buNone/>
              <a:tabLst/>
              <a:defRPr/>
            </a:lvl5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rgbClr val="262626"/>
                </a:solidFill>
                <a:effectLst/>
                <a:uLnTx/>
                <a:uFillTx/>
                <a:latin typeface="Arial" pitchFamily="34" charset="0"/>
                <a:ea typeface="+mn-ea"/>
                <a:cs typeface="Arial" pitchFamily="34" charset="0"/>
              </a:rPr>
              <a:t>Click to edit Master text styles</a:t>
            </a:r>
          </a:p>
          <a:p>
            <a:pPr marL="285750" marR="0" lvl="1" indent="-103188"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Second level</a:t>
            </a:r>
          </a:p>
          <a:p>
            <a:pPr marL="511175" marR="0" lvl="2" indent="-146050"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1800" b="0" i="1" u="none" strike="noStrike" kern="1200" cap="none" spc="0" normalizeH="0" baseline="0" noProof="0" dirty="0">
                <a:ln>
                  <a:noFill/>
                </a:ln>
                <a:solidFill>
                  <a:srgbClr val="262626"/>
                </a:solidFill>
                <a:effectLst/>
                <a:uLnTx/>
                <a:uFillTx/>
                <a:latin typeface="Arial" pitchFamily="34" charset="0"/>
                <a:ea typeface="+mn-ea"/>
                <a:cs typeface="Arial" pitchFamily="34" charset="0"/>
              </a:rPr>
              <a:t>Third level</a:t>
            </a:r>
          </a:p>
          <a:p>
            <a:pPr marL="746125" marR="0" lvl="3" indent="-106363"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Fourth level</a:t>
            </a:r>
          </a:p>
          <a:p>
            <a:pPr marL="1031875" marR="0" lvl="4" indent="-117475"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Fifth level</a:t>
            </a:r>
          </a:p>
        </p:txBody>
      </p:sp>
      <p:sp>
        <p:nvSpPr>
          <p:cNvPr id="14" name="Slide Number Placeholder 5">
            <a:extLst>
              <a:ext uri="{FF2B5EF4-FFF2-40B4-BE49-F238E27FC236}">
                <a16:creationId xmlns:a16="http://schemas.microsoft.com/office/drawing/2014/main" id="{4A530C6A-2A46-40C8-9B4C-5C03B3566439}"/>
              </a:ext>
            </a:extLst>
          </p:cNvPr>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sp>
        <p:nvSpPr>
          <p:cNvPr id="15" name="Footer Placeholder 3">
            <a:extLst>
              <a:ext uri="{FF2B5EF4-FFF2-40B4-BE49-F238E27FC236}">
                <a16:creationId xmlns:a16="http://schemas.microsoft.com/office/drawing/2014/main" id="{41356BDF-404D-4E99-8B09-048C3F8CF939}"/>
              </a:ext>
            </a:extLst>
          </p:cNvPr>
          <p:cNvSpPr>
            <a:spLocks noGrp="1"/>
          </p:cNvSpPr>
          <p:nvPr>
            <p:ph type="ftr" sz="quarter" idx="3"/>
          </p:nvPr>
        </p:nvSpPr>
        <p:spPr>
          <a:xfrm>
            <a:off x="786314" y="6601151"/>
            <a:ext cx="4367175" cy="228600"/>
          </a:xfrm>
          <a:prstGeom prst="rect">
            <a:avLst/>
          </a:prstGeom>
        </p:spPr>
        <p:txBody>
          <a:bodyPr vert="horz" lIns="0" tIns="0" rIns="0" bIns="0" rtlCol="0" anchor="ctr" anchorCtr="0"/>
          <a:lstStyle>
            <a:lvl1pPr marL="0" algn="l" defTabSz="914400" rtl="0" eaLnBrk="1" latinLnBrk="0" hangingPunct="1">
              <a:defRPr lang="en-US" sz="900" b="0" kern="1200" dirty="0">
                <a:solidFill>
                  <a:schemeClr val="tx1"/>
                </a:solidFill>
                <a:latin typeface="+mn-lt"/>
                <a:ea typeface="+mn-ea"/>
                <a:cs typeface="+mn-cs"/>
              </a:defRPr>
            </a:lvl1pPr>
          </a:lstStyle>
          <a:p>
            <a:r>
              <a:rPr lang="en-US"/>
              <a:t>BOD Jan 2018</a:t>
            </a:r>
            <a:endParaRPr lang="en-US" dirty="0"/>
          </a:p>
        </p:txBody>
      </p:sp>
    </p:spTree>
    <p:extLst>
      <p:ext uri="{BB962C8B-B14F-4D97-AF65-F5344CB8AC3E}">
        <p14:creationId xmlns:p14="http://schemas.microsoft.com/office/powerpoint/2010/main" val="6586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1_0-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27"/>
          </p:nvPr>
        </p:nvSpPr>
        <p:spPr>
          <a:xfrm>
            <a:off x="205318" y="3754556"/>
            <a:ext cx="11788975" cy="2427169"/>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8"/>
          </p:nvPr>
        </p:nvSpPr>
        <p:spPr>
          <a:xfrm>
            <a:off x="6261288" y="942975"/>
            <a:ext cx="5725397" cy="265430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29"/>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778827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Quad_2-Hdr_top / 0-Hdrs_low">
    <p:spTree>
      <p:nvGrpSpPr>
        <p:cNvPr id="1" name=""/>
        <p:cNvGrpSpPr/>
        <p:nvPr/>
      </p:nvGrpSpPr>
      <p:grpSpPr>
        <a:xfrm>
          <a:off x="0" y="0"/>
          <a:ext cx="0" cy="0"/>
          <a:chOff x="0" y="0"/>
          <a:chExt cx="0" cy="0"/>
        </a:xfrm>
      </p:grpSpPr>
      <p:sp>
        <p:nvSpPr>
          <p:cNvPr id="2" name="Title 1"/>
          <p:cNvSpPr>
            <a:spLocks noGrp="1"/>
          </p:cNvSpPr>
          <p:nvPr>
            <p:ph type="title"/>
          </p:nvPr>
        </p:nvSpPr>
        <p:spPr>
          <a:xfrm>
            <a:off x="207664" y="288223"/>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25"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6"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3" name="Straight Connector 1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8"/>
          </p:nvPr>
        </p:nvSpPr>
        <p:spPr>
          <a:xfrm>
            <a:off x="6239120"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19"/>
          </p:nvPr>
        </p:nvSpPr>
        <p:spPr>
          <a:xfrm>
            <a:off x="205318" y="3697406"/>
            <a:ext cx="5742516"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39120" y="3697406"/>
            <a:ext cx="5725397"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Text Placeholder 3"/>
          <p:cNvSpPr>
            <a:spLocks noGrp="1"/>
          </p:cNvSpPr>
          <p:nvPr>
            <p:ph type="body" sz="quarter" idx="21"/>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923622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Quad_4-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32"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37"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7"/>
          </p:nvPr>
        </p:nvSpPr>
        <p:spPr>
          <a:xfrm>
            <a:off x="205318" y="1274849"/>
            <a:ext cx="5742516" cy="2289174"/>
          </a:xfrm>
        </p:spPr>
        <p:txBody>
          <a:bodyPr vert="horz" lIns="91440" tIns="45720" rIns="91440" bIns="45720" rtlCol="0">
            <a:normAutofit/>
          </a:bodyPr>
          <a:lstStyle>
            <a:lvl1pPr>
              <a:lnSpc>
                <a:spcPct val="90000"/>
              </a:lnSpc>
              <a:spcBef>
                <a:spcPts val="400"/>
              </a:spcBef>
              <a:spcAft>
                <a:spcPts val="0"/>
              </a:spcAft>
              <a:defRPr lang="en-US" sz="1600" dirty="0" smtClean="0"/>
            </a:lvl1pPr>
            <a:lvl2pPr marL="344488" indent="-117475">
              <a:lnSpc>
                <a:spcPct val="90000"/>
              </a:lnSpc>
              <a:spcBef>
                <a:spcPts val="400"/>
              </a:spcBef>
              <a:spcAft>
                <a:spcPts val="0"/>
              </a:spcAft>
              <a:defRPr lang="en-US" sz="1400" dirty="0" smtClean="0"/>
            </a:lvl2pPr>
            <a:lvl3pPr marL="457200" indent="-109728">
              <a:lnSpc>
                <a:spcPct val="90000"/>
              </a:lnSpc>
              <a:spcBef>
                <a:spcPts val="400"/>
              </a:spcBef>
              <a:spcAft>
                <a:spcPts val="0"/>
              </a:spcAft>
              <a:defRPr sz="1200"/>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18"/>
          </p:nvPr>
        </p:nvSpPr>
        <p:spPr>
          <a:xfrm>
            <a:off x="6250204" y="1274849"/>
            <a:ext cx="5725397" cy="2289174"/>
          </a:xfrm>
        </p:spPr>
        <p:txBody>
          <a:bodyPr vert="horz" lIns="91440" tIns="45720" rIns="91440" bIns="45720" rtlCol="0">
            <a:normAutofit/>
          </a:bodyPr>
          <a:lstStyle>
            <a:lvl1pPr>
              <a:lnSpc>
                <a:spcPct val="90000"/>
              </a:lnSpc>
              <a:spcBef>
                <a:spcPts val="400"/>
              </a:spcBef>
              <a:defRPr lang="en-US" sz="1600" dirty="0" smtClean="0"/>
            </a:lvl1pPr>
            <a:lvl2pPr marL="344488" indent="-115888">
              <a:lnSpc>
                <a:spcPct val="90000"/>
              </a:lnSpc>
              <a:spcBef>
                <a:spcPts val="400"/>
              </a:spcBef>
              <a:defRPr lang="en-US" sz="1400" b="0" kern="1200" dirty="0" smtClean="0">
                <a:solidFill>
                  <a:schemeClr val="tx1"/>
                </a:solidFill>
                <a:latin typeface="Arial" pitchFamily="34" charset="0"/>
                <a:ea typeface="+mn-ea"/>
                <a:cs typeface="Arial" pitchFamily="34" charset="0"/>
              </a:defRPr>
            </a:lvl2pPr>
            <a:lvl3pPr marL="347472" indent="0">
              <a:lnSpc>
                <a:spcPct val="90000"/>
              </a:lnSpc>
              <a:spcBef>
                <a:spcPts val="400"/>
              </a:spcBef>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0" algn="l" defTabSz="914400" rtl="0" eaLnBrk="1" latinLnBrk="0" hangingPunct="1">
              <a:lnSpc>
                <a:spcPct val="90000"/>
              </a:lnSpc>
              <a:spcBef>
                <a:spcPts val="400"/>
              </a:spcBef>
              <a:spcAft>
                <a:spcPts val="0"/>
              </a:spcAft>
              <a:buFont typeface="Arial" pitchFamily="34" charset="0"/>
              <a:buNone/>
            </a:pPr>
            <a:r>
              <a:rPr lang="en-US" dirty="0"/>
              <a:t>Second level</a:t>
            </a:r>
          </a:p>
          <a:p>
            <a:pPr marL="457200" lvl="2" indent="-109728" algn="l" defTabSz="914400" rtl="0" eaLnBrk="1" latinLnBrk="0" hangingPunct="1">
              <a:lnSpc>
                <a:spcPct val="90000"/>
              </a:lnSpc>
              <a:spcBef>
                <a:spcPts val="400"/>
              </a:spcBef>
              <a:spcAft>
                <a:spcPts val="0"/>
              </a:spcAft>
              <a:buFont typeface="Arial" pitchFamily="34" charset="0"/>
              <a:buNone/>
            </a:pPr>
            <a:r>
              <a:rPr lang="en-US" dirty="0"/>
              <a:t>Third level</a:t>
            </a:r>
          </a:p>
        </p:txBody>
      </p:sp>
      <p:sp>
        <p:nvSpPr>
          <p:cNvPr id="19" name="Content Placeholder 3"/>
          <p:cNvSpPr>
            <a:spLocks noGrp="1"/>
          </p:cNvSpPr>
          <p:nvPr>
            <p:ph sz="half" idx="19" hasCustomPrompt="1"/>
          </p:nvPr>
        </p:nvSpPr>
        <p:spPr>
          <a:xfrm>
            <a:off x="205318" y="3968954"/>
            <a:ext cx="5742516" cy="2239034"/>
          </a:xfr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lang="en-US" sz="1600" dirty="0" smtClean="0"/>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lang="en-US" sz="1400" b="0" kern="1200" dirty="0" smtClean="0">
                <a:solidFill>
                  <a:schemeClr val="tx1"/>
                </a:solidFill>
                <a:latin typeface="Arial" pitchFamily="34" charset="0"/>
                <a:ea typeface="+mn-ea"/>
                <a:cs typeface="Arial" pitchFamily="34" charset="0"/>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hasCustomPrompt="1"/>
          </p:nvPr>
        </p:nvSpPr>
        <p:spPr>
          <a:xfrm>
            <a:off x="6261288" y="3968954"/>
            <a:ext cx="5725397" cy="2239034"/>
          </a:xfrm>
        </p:spPr>
        <p:txBody>
          <a:bodyPr vert="horz" lIns="91440" tIns="45720" rIns="91440" bIns="45720" rtlCol="0">
            <a:normAutofit/>
          </a:bodyPr>
          <a:lstStyle>
            <a:lvl1pPr>
              <a:defRPr lang="en-US" sz="1600" dirty="0" smtClean="0"/>
            </a:lvl1pPr>
            <a:lvl2pPr marL="344488" indent="-115888" algn="l" defTabSz="914400" rtl="0" eaLnBrk="1" latinLnBrk="0" hangingPunct="1">
              <a:lnSpc>
                <a:spcPct val="90000"/>
              </a:lnSpc>
              <a:spcBef>
                <a:spcPts val="400"/>
              </a:spcBef>
              <a:spcAft>
                <a:spcPts val="0"/>
              </a:spcAft>
              <a:buFont typeface="Arial" pitchFamily="34" charset="0"/>
              <a:buNone/>
              <a:defRPr lang="en-US" sz="1400" b="0" kern="1200" dirty="0" smtClean="0">
                <a:solidFill>
                  <a:schemeClr val="tx1"/>
                </a:solidFill>
                <a:latin typeface="Arial" pitchFamily="34" charset="0"/>
                <a:ea typeface="+mn-ea"/>
                <a:cs typeface="Arial" pitchFamily="34" charset="0"/>
              </a:defRPr>
            </a:lvl2pPr>
            <a:lvl3pPr marL="457200" indent="-109728" algn="l" defTabSz="914400" rtl="0" eaLnBrk="1" latinLnBrk="0" hangingPunct="1">
              <a:lnSpc>
                <a:spcPct val="90000"/>
              </a:lnSpc>
              <a:spcBef>
                <a:spcPts val="400"/>
              </a:spcBef>
              <a:spcAft>
                <a:spcPts val="0"/>
              </a:spcAft>
              <a:buFont typeface="Arial" pitchFamily="34" charset="0"/>
              <a:buNone/>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7"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3"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3754303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Quad_0-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18"/>
          </p:nvPr>
        </p:nvSpPr>
        <p:spPr>
          <a:xfrm>
            <a:off x="6261288" y="942975"/>
            <a:ext cx="5725397" cy="265430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Content Placeholder 3"/>
          <p:cNvSpPr>
            <a:spLocks noGrp="1"/>
          </p:cNvSpPr>
          <p:nvPr>
            <p:ph sz="half" idx="19"/>
          </p:nvPr>
        </p:nvSpPr>
        <p:spPr>
          <a:xfrm>
            <a:off x="205318" y="3657600"/>
            <a:ext cx="5742516"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20"/>
          </p:nvPr>
        </p:nvSpPr>
        <p:spPr>
          <a:xfrm>
            <a:off x="6261288" y="3657600"/>
            <a:ext cx="5725397"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lgn="l">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60473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2-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8" name="Content Placeholder 7"/>
          <p:cNvSpPr>
            <a:spLocks noGrp="1"/>
          </p:cNvSpPr>
          <p:nvPr>
            <p:ph sz="quarter" idx="30"/>
          </p:nvPr>
        </p:nvSpPr>
        <p:spPr>
          <a:xfrm>
            <a:off x="205318"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2" name="Content Placeholder 7"/>
          <p:cNvSpPr>
            <a:spLocks noGrp="1"/>
          </p:cNvSpPr>
          <p:nvPr>
            <p:ph sz="quarter" idx="31"/>
          </p:nvPr>
        </p:nvSpPr>
        <p:spPr>
          <a:xfrm>
            <a:off x="4188885"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3"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4" name="Text Placeholder 4"/>
          <p:cNvSpPr>
            <a:spLocks noGrp="1"/>
          </p:cNvSpPr>
          <p:nvPr>
            <p:ph type="body" sz="quarter" idx="25"/>
          </p:nvPr>
        </p:nvSpPr>
        <p:spPr>
          <a:xfrm>
            <a:off x="6248664" y="3636407"/>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45"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7" name="Straight Connector 16"/>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3343117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1-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38" name="Content Placeholder 3"/>
          <p:cNvSpPr>
            <a:spLocks noGrp="1"/>
          </p:cNvSpPr>
          <p:nvPr>
            <p:ph sz="half" idx="27"/>
          </p:nvPr>
        </p:nvSpPr>
        <p:spPr>
          <a:xfrm>
            <a:off x="205318" y="4002206"/>
            <a:ext cx="11788975"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45" name="Text Placeholder 2"/>
          <p:cNvSpPr>
            <a:spLocks noGrp="1"/>
          </p:cNvSpPr>
          <p:nvPr>
            <p:ph type="body" idx="26"/>
          </p:nvPr>
        </p:nvSpPr>
        <p:spPr>
          <a:xfrm>
            <a:off x="201911" y="3627705"/>
            <a:ext cx="1176377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7"/>
          <p:cNvSpPr>
            <a:spLocks noGrp="1"/>
          </p:cNvSpPr>
          <p:nvPr>
            <p:ph sz="quarter" idx="30"/>
          </p:nvPr>
        </p:nvSpPr>
        <p:spPr>
          <a:xfrm>
            <a:off x="204656"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7"/>
          <p:cNvSpPr>
            <a:spLocks noGrp="1"/>
          </p:cNvSpPr>
          <p:nvPr>
            <p:ph sz="quarter" idx="31"/>
          </p:nvPr>
        </p:nvSpPr>
        <p:spPr>
          <a:xfrm>
            <a:off x="4188222"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199936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 Left - 2 Right">
    <p:spTree>
      <p:nvGrpSpPr>
        <p:cNvPr id="1" name=""/>
        <p:cNvGrpSpPr/>
        <p:nvPr/>
      </p:nvGrpSpPr>
      <p:grpSpPr>
        <a:xfrm>
          <a:off x="0" y="0"/>
          <a:ext cx="0" cy="0"/>
          <a:chOff x="0" y="0"/>
          <a:chExt cx="0" cy="0"/>
        </a:xfrm>
      </p:grpSpPr>
      <p:sp>
        <p:nvSpPr>
          <p:cNvPr id="2" name="Title 1"/>
          <p:cNvSpPr>
            <a:spLocks noGrp="1"/>
          </p:cNvSpPr>
          <p:nvPr>
            <p:ph type="title"/>
          </p:nvPr>
        </p:nvSpPr>
        <p:spPr>
          <a:xfrm>
            <a:off x="202704"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Content Placeholder 3"/>
          <p:cNvSpPr>
            <a:spLocks noGrp="1"/>
          </p:cNvSpPr>
          <p:nvPr>
            <p:ph sz="half" idx="20"/>
          </p:nvPr>
        </p:nvSpPr>
        <p:spPr>
          <a:xfrm>
            <a:off x="205317" y="927999"/>
            <a:ext cx="7597563" cy="5219650"/>
          </a:xfrm>
        </p:spPr>
        <p:txBody>
          <a:bodyPr vert="horz" lIns="91440" tIns="45720" rIns="91440" bIns="45720" rtlCol="0">
            <a:normAutofit/>
          </a:bodyPr>
          <a:lstStyle>
            <a:lvl1pPr>
              <a:defRPr lang="en-US" sz="2400" dirty="0" smtClean="0"/>
            </a:lvl1pPr>
            <a:lvl2pPr>
              <a:defRPr lang="en-US" sz="2000" dirty="0" smtClean="0"/>
            </a:lvl2pPr>
          </a:lstStyle>
          <a:p>
            <a:pPr lvl="0"/>
            <a:r>
              <a:rPr lang="en-US" dirty="0"/>
              <a:t>Click to edit Master text styles</a:t>
            </a:r>
          </a:p>
          <a:p>
            <a:pPr lvl="1"/>
            <a:r>
              <a:rPr lang="en-US" dirty="0"/>
              <a:t>Second level</a:t>
            </a:r>
          </a:p>
          <a:p>
            <a:pPr lvl="2"/>
            <a:r>
              <a:rPr lang="en-US" dirty="0"/>
              <a:t>Third level</a:t>
            </a:r>
          </a:p>
        </p:txBody>
      </p:sp>
      <p:sp>
        <p:nvSpPr>
          <p:cNvPr id="6" name="Text Placeholder 4"/>
          <p:cNvSpPr>
            <a:spLocks noGrp="1"/>
          </p:cNvSpPr>
          <p:nvPr>
            <p:ph type="body" sz="quarter" idx="3"/>
          </p:nvPr>
        </p:nvSpPr>
        <p:spPr>
          <a:xfrm>
            <a:off x="7902499" y="3742416"/>
            <a:ext cx="4084184" cy="498238"/>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7" name="Text Placeholder 4"/>
          <p:cNvSpPr>
            <a:spLocks noGrp="1"/>
          </p:cNvSpPr>
          <p:nvPr>
            <p:ph type="body" sz="quarter" idx="18"/>
          </p:nvPr>
        </p:nvSpPr>
        <p:spPr>
          <a:xfrm>
            <a:off x="7902498" y="935038"/>
            <a:ext cx="4084185" cy="461500"/>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0" name="Content Placeholder 3"/>
          <p:cNvSpPr>
            <a:spLocks noGrp="1"/>
          </p:cNvSpPr>
          <p:nvPr>
            <p:ph sz="half" idx="21"/>
          </p:nvPr>
        </p:nvSpPr>
        <p:spPr>
          <a:xfrm>
            <a:off x="7902633" y="1408671"/>
            <a:ext cx="4084052" cy="2333111"/>
          </a:xfrm>
        </p:spPr>
        <p:txBody>
          <a:bodyPr vert="horz" lIns="91440" tIns="45720" rIns="91440" bIns="45720" rtlCol="0">
            <a:normAutofit/>
          </a:bodyPr>
          <a:lstStyle>
            <a:lvl1pPr>
              <a:defRPr lang="en-US" sz="1400" dirty="0" smtClean="0"/>
            </a:lvl1pPr>
            <a:lvl2pPr marL="228600" indent="-109728">
              <a:defRPr lang="en-US" sz="1200" dirty="0" smtClean="0"/>
            </a:lvl2pPr>
            <a:lvl3pPr marL="457200" indent="-109728">
              <a:defRPr sz="11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3"/>
          </p:nvPr>
        </p:nvSpPr>
        <p:spPr>
          <a:xfrm>
            <a:off x="7902633" y="4263081"/>
            <a:ext cx="4084052" cy="1890584"/>
          </a:xfrm>
        </p:spPr>
        <p:txBody>
          <a:bodyPr vert="horz" lIns="91440" tIns="45720" rIns="91440" bIns="45720" rtlCol="0">
            <a:normAutofit/>
          </a:bodyPr>
          <a:lstStyle>
            <a:lvl1pPr>
              <a:defRPr lang="en-US" sz="1400" dirty="0" smtClean="0"/>
            </a:lvl1pPr>
            <a:lvl2pPr marL="118872" indent="0">
              <a:defRPr lang="en-US" sz="1200" b="0" kern="1200" dirty="0" smtClean="0">
                <a:solidFill>
                  <a:schemeClr val="tx1"/>
                </a:solidFill>
                <a:latin typeface="Arial" pitchFamily="34" charset="0"/>
                <a:ea typeface="+mn-ea"/>
                <a:cs typeface="Arial" pitchFamily="34" charset="0"/>
              </a:defRPr>
            </a:lvl2pPr>
            <a:lvl3pPr marL="347472" indent="0">
              <a:defRPr lang="en-US" sz="11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92069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9" name="Rectangle 8"/>
          <p:cNvSpPr/>
          <p:nvPr userDrawn="1"/>
        </p:nvSpPr>
        <p:spPr>
          <a:xfrm>
            <a:off x="-1198" y="6242785"/>
            <a:ext cx="12193321" cy="356155"/>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99" b="1" i="0" u="none" strike="noStrike" kern="10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4" name="Text Placeholder 3"/>
          <p:cNvSpPr>
            <a:spLocks noGrp="1"/>
          </p:cNvSpPr>
          <p:nvPr>
            <p:ph type="body" sz="quarter" idx="13"/>
          </p:nvPr>
        </p:nvSpPr>
        <p:spPr>
          <a:xfrm>
            <a:off x="121" y="6234787"/>
            <a:ext cx="12192000" cy="350837"/>
          </a:xfrm>
        </p:spPr>
        <p:txBody>
          <a:bodyPr wrap="none" lIns="0" tIns="0" rIns="0" bIns="0" anchor="ctr" anchorCtr="0">
            <a:normAutofit/>
          </a:bodyPr>
          <a:lstStyle>
            <a:lvl1pPr algn="ctr">
              <a:defRPr sz="2099">
                <a:solidFill>
                  <a:schemeClr val="bg1"/>
                </a:solidFill>
                <a:effectLst>
                  <a:outerShdw blurRad="38100" dist="38100" dir="2700000" algn="tl">
                    <a:srgbClr val="000000">
                      <a:alpha val="43137"/>
                    </a:srgbClr>
                  </a:outerShdw>
                </a:effectLst>
              </a:defRPr>
            </a:lvl1pPr>
            <a:lvl2pPr algn="ctr">
              <a:defRPr sz="2099">
                <a:solidFill>
                  <a:schemeClr val="bg1"/>
                </a:solidFill>
                <a:effectLst>
                  <a:outerShdw blurRad="38100" dist="38100" dir="2700000" algn="tl">
                    <a:srgbClr val="000000">
                      <a:alpha val="43137"/>
                    </a:srgbClr>
                  </a:outerShdw>
                </a:effectLst>
              </a:defRPr>
            </a:lvl2pPr>
            <a:lvl3pPr algn="ctr">
              <a:defRPr sz="2099">
                <a:solidFill>
                  <a:schemeClr val="bg1"/>
                </a:solidFill>
                <a:effectLst>
                  <a:outerShdw blurRad="38100" dist="38100" dir="2700000" algn="tl">
                    <a:srgbClr val="000000">
                      <a:alpha val="43137"/>
                    </a:srgbClr>
                  </a:outerShdw>
                </a:effectLst>
              </a:defRPr>
            </a:lvl3pPr>
            <a:lvl4pPr algn="ctr">
              <a:defRPr sz="2099">
                <a:solidFill>
                  <a:schemeClr val="bg1"/>
                </a:solidFill>
                <a:effectLst>
                  <a:outerShdw blurRad="38100" dist="38100" dir="2700000" algn="tl">
                    <a:srgbClr val="000000">
                      <a:alpha val="43137"/>
                    </a:srgbClr>
                  </a:outerShdw>
                </a:effectLst>
              </a:defRPr>
            </a:lvl4pPr>
            <a:lvl5pPr algn="ctr">
              <a:defRPr sz="2099">
                <a:solidFill>
                  <a:schemeClr val="bg1"/>
                </a:solidFill>
                <a:effectLst>
                  <a:outerShdw blurRad="38100" dist="38100" dir="2700000" algn="tl">
                    <a:srgbClr val="000000">
                      <a:alpha val="43137"/>
                    </a:srgbClr>
                  </a:outerShdw>
                </a:effectLst>
              </a:defRPr>
            </a:lvl5pPr>
          </a:lstStyle>
          <a:p>
            <a:pPr lvl="0"/>
            <a:r>
              <a:rPr lang="en-US" dirty="0"/>
              <a:t>Click to edit Master text styles</a:t>
            </a:r>
          </a:p>
        </p:txBody>
      </p:sp>
      <p:sp>
        <p:nvSpPr>
          <p:cNvPr id="11" name="Content Placeholder 2"/>
          <p:cNvSpPr>
            <a:spLocks noGrp="1"/>
          </p:cNvSpPr>
          <p:nvPr>
            <p:ph idx="1"/>
          </p:nvPr>
        </p:nvSpPr>
        <p:spPr>
          <a:xfrm>
            <a:off x="205581" y="919793"/>
            <a:ext cx="11780844" cy="2614240"/>
          </a:xfrm>
        </p:spPr>
        <p:txBody>
          <a:bodyPr vert="horz" lIns="91440" tIns="45720" rIns="91440" bIns="45720" rtlCol="0">
            <a:normAutofit/>
          </a:bodyPr>
          <a:lstStyle>
            <a:lvl1pPr>
              <a:defRPr lang="en-US" sz="2399" dirty="0" smtClean="0"/>
            </a:lvl1pPr>
            <a:lvl2pPr>
              <a:lnSpc>
                <a:spcPct val="90000"/>
              </a:lnSpc>
              <a:spcBef>
                <a:spcPts val="600"/>
              </a:spcBef>
              <a:defRPr lang="en-US" sz="2000" b="0" dirty="0" smtClean="0"/>
            </a:lvl2pPr>
            <a:lvl3pPr marL="457207" indent="0">
              <a:lnSpc>
                <a:spcPct val="90000"/>
              </a:lnSpc>
              <a:spcBef>
                <a:spcPts val="300"/>
              </a:spcBef>
              <a:defRPr lang="en-US" sz="1600" b="0"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spcBef>
                <a:spcPts val="0"/>
              </a:spcBef>
            </a:pPr>
            <a:r>
              <a:rPr lang="en-US" dirty="0"/>
              <a:t>Second level</a:t>
            </a:r>
          </a:p>
          <a:p>
            <a:pPr marL="628660" lvl="2" indent="-171453" algn="l" defTabSz="914415" rtl="0" eaLnBrk="1" latinLnBrk="0" hangingPunct="1">
              <a:lnSpc>
                <a:spcPct val="90000"/>
              </a:lnSpc>
              <a:spcBef>
                <a:spcPts val="300"/>
              </a:spcBef>
              <a:buFont typeface="Arial" pitchFamily="34" charset="0"/>
              <a:buNone/>
            </a:pPr>
            <a:r>
              <a:rPr lang="en-US" dirty="0"/>
              <a:t>Third level</a:t>
            </a:r>
          </a:p>
        </p:txBody>
      </p:sp>
      <p:sp>
        <p:nvSpPr>
          <p:cNvPr id="12" name="Content Placeholder 2"/>
          <p:cNvSpPr>
            <a:spLocks noGrp="1"/>
          </p:cNvSpPr>
          <p:nvPr>
            <p:ph sz="half" idx="15"/>
          </p:nvPr>
        </p:nvSpPr>
        <p:spPr>
          <a:xfrm>
            <a:off x="210071" y="4003589"/>
            <a:ext cx="5711364" cy="2210886"/>
          </a:xfrm>
        </p:spPr>
        <p:txBody>
          <a:bodyPr vert="horz" lIns="91440" tIns="45720" rIns="91440" bIns="45720" rtlCol="0">
            <a:normAutofit/>
          </a:bodyPr>
          <a:lstStyle>
            <a:lvl1pPr>
              <a:defRPr lang="en-US" sz="2399" dirty="0" smtClean="0"/>
            </a:lvl1pPr>
            <a:lvl2pPr>
              <a:lnSpc>
                <a:spcPct val="95000"/>
              </a:lnSpc>
              <a:spcBef>
                <a:spcPts val="600"/>
              </a:spcBef>
              <a:defRPr lang="en-US" sz="2000" b="1" dirty="0" smtClean="0"/>
            </a:lvl2pPr>
            <a:lvl3pPr>
              <a:spcBef>
                <a:spcPts val="600"/>
              </a:spcBef>
              <a:defRPr lang="en-US" b="0" dirty="0" smtClean="0"/>
            </a:lvl3pPr>
            <a:lvl4pPr>
              <a:spcBef>
                <a:spcPts val="300"/>
              </a:spcBef>
              <a:defRPr lang="en-US" b="0" dirty="0" smtClean="0"/>
            </a:lvl4pPr>
            <a:lvl5pPr>
              <a:spcBef>
                <a:spcPts val="300"/>
              </a:spcBef>
              <a:defRPr lang="en-US" b="0" dirty="0"/>
            </a:lvl5pPr>
          </a:lstStyle>
          <a:p>
            <a:pPr lvl="0"/>
            <a:r>
              <a:rPr lang="en-US" dirty="0"/>
              <a:t>Click to edit Master text</a:t>
            </a:r>
          </a:p>
          <a:p>
            <a:pPr lvl="1">
              <a:spcBef>
                <a:spcPts val="0"/>
              </a:spcBef>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3" name="Content Placeholder 3"/>
          <p:cNvSpPr>
            <a:spLocks noGrp="1"/>
          </p:cNvSpPr>
          <p:nvPr>
            <p:ph sz="half" idx="2"/>
          </p:nvPr>
        </p:nvSpPr>
        <p:spPr>
          <a:xfrm>
            <a:off x="6262260" y="4020088"/>
            <a:ext cx="5681133" cy="2222697"/>
          </a:xfrm>
        </p:spPr>
        <p:txBody>
          <a:bodyPr vert="horz" lIns="91440" tIns="45720" rIns="91440" bIns="45720" rtlCol="0">
            <a:normAutofit/>
          </a:bodyPr>
          <a:lstStyle>
            <a:lvl1pPr>
              <a:defRPr lang="en-US" sz="2399" smtClean="0"/>
            </a:lvl1pPr>
            <a:lvl2pPr marL="231779" indent="0">
              <a:spcBef>
                <a:spcPts val="600"/>
              </a:spcBef>
              <a:defRPr lang="en-US" sz="2000" b="1" kern="1200" dirty="0" smtClean="0">
                <a:solidFill>
                  <a:schemeClr val="tx1"/>
                </a:solidFill>
                <a:latin typeface="Arial" pitchFamily="34" charset="0"/>
                <a:ea typeface="+mn-ea"/>
                <a:cs typeface="Arial" pitchFamily="34" charset="0"/>
              </a:defRPr>
            </a:lvl2pPr>
            <a:lvl3pPr>
              <a:spcBef>
                <a:spcPts val="600"/>
              </a:spcBef>
              <a:defRPr lang="en-US" b="0" smtClean="0"/>
            </a:lvl3pPr>
            <a:lvl4pPr marL="688986" indent="0" algn="l" defTabSz="914415" rtl="0" eaLnBrk="1" latinLnBrk="0" hangingPunct="1">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914415" indent="0" algn="l" defTabSz="914415" rtl="0" eaLnBrk="1" latinLnBrk="0" hangingPunct="1">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stStyle>
          <a:p>
            <a:pPr lvl="0"/>
            <a:r>
              <a:rPr lang="en-US" dirty="0"/>
              <a:t>Click to edit Master text</a:t>
            </a:r>
          </a:p>
          <a:p>
            <a:pPr marL="398470" lvl="1" indent="-166690" algn="l" defTabSz="914415" rtl="0" eaLnBrk="1" latinLnBrk="0" hangingPunct="1">
              <a:lnSpc>
                <a:spcPct val="95000"/>
              </a:lnSpc>
              <a:spcBef>
                <a:spcPts val="0"/>
              </a:spcBef>
              <a:buFont typeface="Arial" pitchFamily="34" charset="0"/>
              <a:buNone/>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4" name="Rectangle 13"/>
          <p:cNvSpPr/>
          <p:nvPr userDrawn="1"/>
        </p:nvSpPr>
        <p:spPr>
          <a:xfrm>
            <a:off x="6272189" y="3604097"/>
            <a:ext cx="5714332"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5" name="Rectangle 14"/>
          <p:cNvSpPr/>
          <p:nvPr userDrawn="1"/>
        </p:nvSpPr>
        <p:spPr>
          <a:xfrm>
            <a:off x="216529" y="3604097"/>
            <a:ext cx="5738284"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6" name="Text Placeholder 2"/>
          <p:cNvSpPr>
            <a:spLocks noGrp="1"/>
          </p:cNvSpPr>
          <p:nvPr>
            <p:ph type="body" idx="16"/>
          </p:nvPr>
        </p:nvSpPr>
        <p:spPr>
          <a:xfrm>
            <a:off x="205440" y="3607523"/>
            <a:ext cx="5742517" cy="315661"/>
          </a:xfrm>
        </p:spPr>
        <p:txBody>
          <a:bodyPr anchor="ctr">
            <a:noAutofit/>
          </a:bodyPr>
          <a:lstStyle>
            <a:lvl1pPr marL="0" indent="0" algn="ctr">
              <a:buNone/>
              <a:defRPr sz="1800" b="1"/>
            </a:lvl1pPr>
            <a:lvl2pPr marL="457207" indent="0">
              <a:buNone/>
              <a:defRPr sz="2000" b="1"/>
            </a:lvl2pPr>
            <a:lvl3pPr marL="914415" indent="0">
              <a:buNone/>
              <a:defRPr sz="1800" b="1"/>
            </a:lvl3pPr>
            <a:lvl4pPr marL="1371622" indent="0">
              <a:buNone/>
              <a:defRPr sz="1600" b="1"/>
            </a:lvl4pPr>
            <a:lvl5pPr marL="1828831" indent="0">
              <a:buNone/>
              <a:defRPr sz="1600" b="1"/>
            </a:lvl5pPr>
            <a:lvl6pPr marL="2286038" indent="0">
              <a:buNone/>
              <a:defRPr sz="1600" b="1"/>
            </a:lvl6pPr>
            <a:lvl7pPr marL="2743246" indent="0">
              <a:buNone/>
              <a:defRPr sz="1600" b="1"/>
            </a:lvl7pPr>
            <a:lvl8pPr marL="3200453" indent="0">
              <a:buNone/>
              <a:defRPr sz="1600" b="1"/>
            </a:lvl8pPr>
            <a:lvl9pPr marL="3657661" indent="0">
              <a:buNone/>
              <a:defRPr sz="1600" b="1"/>
            </a:lvl9pPr>
          </a:lstStyle>
          <a:p>
            <a:pPr lvl="0"/>
            <a:r>
              <a:rPr lang="en-US" dirty="0"/>
              <a:t>Click to edit Master text styles</a:t>
            </a:r>
          </a:p>
        </p:txBody>
      </p:sp>
      <p:sp>
        <p:nvSpPr>
          <p:cNvPr id="17" name="Text Placeholder 4"/>
          <p:cNvSpPr>
            <a:spLocks noGrp="1"/>
          </p:cNvSpPr>
          <p:nvPr>
            <p:ph type="body" sz="quarter" idx="3"/>
          </p:nvPr>
        </p:nvSpPr>
        <p:spPr>
          <a:xfrm>
            <a:off x="6270740" y="3607523"/>
            <a:ext cx="5727033" cy="315661"/>
          </a:xfrm>
        </p:spPr>
        <p:txBody>
          <a:bodyPr vert="horz" lIns="91440" tIns="45720" rIns="91440" bIns="45720" rtlCol="0" anchor="ctr">
            <a:noAutofit/>
          </a:bodyPr>
          <a:lstStyle>
            <a:lvl1pPr>
              <a:defRPr lang="en-US" sz="1800" dirty="0" smtClean="0"/>
            </a:lvl1pPr>
          </a:lstStyle>
          <a:p>
            <a:pPr marL="0" lvl="0" indent="0" algn="ctr"/>
            <a:r>
              <a:rPr lang="en-US" dirty="0"/>
              <a:t>Click to edit Master text styles</a:t>
            </a:r>
          </a:p>
        </p:txBody>
      </p:sp>
      <p:sp>
        <p:nvSpPr>
          <p:cNvPr id="18" name="Title Placeholder 1"/>
          <p:cNvSpPr>
            <a:spLocks noGrp="1"/>
          </p:cNvSpPr>
          <p:nvPr>
            <p:ph type="title"/>
          </p:nvPr>
        </p:nvSpPr>
        <p:spPr>
          <a:xfrm>
            <a:off x="210849" y="296536"/>
            <a:ext cx="8687087" cy="536378"/>
          </a:xfrm>
          <a:prstGeom prst="rect">
            <a:avLst/>
          </a:prstGeom>
        </p:spPr>
        <p:txBody>
          <a:bodyPr vert="horz" lIns="0" tIns="0" rIns="0" bIns="0" rtlCol="0" anchor="ctr" anchorCtr="0">
            <a:normAutofit/>
          </a:bodyPr>
          <a:lstStyle/>
          <a:p>
            <a:r>
              <a:rPr lang="en-US" dirty="0"/>
              <a:t>Click to edit Master title style</a:t>
            </a:r>
          </a:p>
        </p:txBody>
      </p:sp>
    </p:spTree>
    <p:extLst>
      <p:ext uri="{BB962C8B-B14F-4D97-AF65-F5344CB8AC3E}">
        <p14:creationId xmlns:p14="http://schemas.microsoft.com/office/powerpoint/2010/main" val="714950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2-VERT_2-Hdrs">
    <p:spTree>
      <p:nvGrpSpPr>
        <p:cNvPr id="1" name=""/>
        <p:cNvGrpSpPr/>
        <p:nvPr/>
      </p:nvGrpSpPr>
      <p:grpSpPr>
        <a:xfrm>
          <a:off x="0" y="0"/>
          <a:ext cx="0" cy="0"/>
          <a:chOff x="0" y="0"/>
          <a:chExt cx="0" cy="0"/>
        </a:xfrm>
      </p:grpSpPr>
      <p:sp>
        <p:nvSpPr>
          <p:cNvPr id="18" name="Text Placeholder 4"/>
          <p:cNvSpPr>
            <a:spLocks noGrp="1"/>
          </p:cNvSpPr>
          <p:nvPr>
            <p:ph type="body" sz="quarter" idx="3"/>
          </p:nvPr>
        </p:nvSpPr>
        <p:spPr>
          <a:xfrm>
            <a:off x="6243178" y="93871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 name="Title 1"/>
          <p:cNvSpPr>
            <a:spLocks noGrp="1"/>
          </p:cNvSpPr>
          <p:nvPr>
            <p:ph type="title"/>
          </p:nvPr>
        </p:nvSpPr>
        <p:spPr>
          <a:xfrm>
            <a:off x="207666"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71" y="1245425"/>
            <a:ext cx="5711364" cy="4969050"/>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17" name="Text Placeholder 2"/>
          <p:cNvSpPr>
            <a:spLocks noGrp="1"/>
          </p:cNvSpPr>
          <p:nvPr>
            <p:ph type="body" idx="14"/>
          </p:nvPr>
        </p:nvSpPr>
        <p:spPr>
          <a:xfrm>
            <a:off x="196423" y="930011"/>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198"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121" y="6241137"/>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spcBef>
                <a:spcPts val="0"/>
              </a:spcBef>
              <a:defRPr lang="en-US" sz="2099"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226375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DCDCE-3B5D-4945-BAEE-CA6E227B98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FE063C-6350-4293-BE6E-9DBEB2B13F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26A8FF-6391-4746-A60F-E71DBA02D539}"/>
              </a:ext>
            </a:extLst>
          </p:cNvPr>
          <p:cNvSpPr>
            <a:spLocks noGrp="1"/>
          </p:cNvSpPr>
          <p:nvPr>
            <p:ph type="dt" sz="half" idx="10"/>
          </p:nvPr>
        </p:nvSpPr>
        <p:spPr/>
        <p:txBody>
          <a:bodyPr/>
          <a:lstStyle/>
          <a:p>
            <a:fld id="{A3CA7B2F-08B3-47DF-918F-729B71198E34}" type="datetimeFigureOut">
              <a:rPr lang="en-US" smtClean="0"/>
              <a:t>3/12/2025</a:t>
            </a:fld>
            <a:endParaRPr lang="en-US"/>
          </a:p>
        </p:txBody>
      </p:sp>
      <p:sp>
        <p:nvSpPr>
          <p:cNvPr id="5" name="Footer Placeholder 4">
            <a:extLst>
              <a:ext uri="{FF2B5EF4-FFF2-40B4-BE49-F238E27FC236}">
                <a16:creationId xmlns:a16="http://schemas.microsoft.com/office/drawing/2014/main" id="{C3A8B09E-819C-4D42-BFE3-1AED18D931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B680D-0023-4D6A-9BBA-9E122756703B}"/>
              </a:ext>
            </a:extLst>
          </p:cNvPr>
          <p:cNvSpPr>
            <a:spLocks noGrp="1"/>
          </p:cNvSpPr>
          <p:nvPr>
            <p:ph type="sldNum" sz="quarter" idx="12"/>
          </p:nvPr>
        </p:nvSpPr>
        <p:spPr/>
        <p:txBody>
          <a:bodyPr/>
          <a:lstStyle/>
          <a:p>
            <a:fld id="{32FA81F0-F66D-4325-AFE1-64C77FC43306}" type="slidenum">
              <a:rPr lang="en-US" smtClean="0"/>
              <a:t>‹#›</a:t>
            </a:fld>
            <a:endParaRPr lang="en-US"/>
          </a:p>
        </p:txBody>
      </p:sp>
    </p:spTree>
    <p:extLst>
      <p:ext uri="{BB962C8B-B14F-4D97-AF65-F5344CB8AC3E}">
        <p14:creationId xmlns:p14="http://schemas.microsoft.com/office/powerpoint/2010/main" val="268591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Footer Placeholder 3"/>
          <p:cNvSpPr>
            <a:spLocks noGrp="1"/>
          </p:cNvSpPr>
          <p:nvPr>
            <p:ph type="ftr" sz="quarter" idx="11"/>
          </p:nvPr>
        </p:nvSpPr>
        <p:spPr>
          <a:xfrm>
            <a:off x="786314" y="6601151"/>
            <a:ext cx="4367175" cy="228600"/>
          </a:xfrm>
          <a:prstGeom prst="rect">
            <a:avLst/>
          </a:prstGeom>
        </p:spPr>
        <p:txBody>
          <a:bodyPr/>
          <a:lstStyle/>
          <a:p>
            <a:r>
              <a:rPr lang="en-US"/>
              <a:t>BOD Jan 2018</a:t>
            </a:r>
          </a:p>
        </p:txBody>
      </p:sp>
      <p:cxnSp>
        <p:nvCxnSpPr>
          <p:cNvPr id="6" name="Straight Connector 5"/>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7765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No Takeawa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dirty="0"/>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Footer Placeholder 3"/>
          <p:cNvSpPr>
            <a:spLocks noGrp="1"/>
          </p:cNvSpPr>
          <p:nvPr>
            <p:ph type="ftr" sz="quarter" idx="11"/>
          </p:nvPr>
        </p:nvSpPr>
        <p:spPr>
          <a:xfrm>
            <a:off x="786314" y="6601151"/>
            <a:ext cx="4367175" cy="228600"/>
          </a:xfrm>
          <a:prstGeom prst="rect">
            <a:avLst/>
          </a:prstGeom>
        </p:spPr>
        <p:txBody>
          <a:bodyPr/>
          <a:lstStyle/>
          <a:p>
            <a:r>
              <a:rPr lang="en-US"/>
              <a:t>BOD Jan 2018</a:t>
            </a:r>
          </a:p>
        </p:txBody>
      </p:sp>
      <p:cxnSp>
        <p:nvCxnSpPr>
          <p:cNvPr id="5" name="Straight Connector 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7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19E74DE-35F7-48F2-8402-11A08FA893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725" y="6616458"/>
            <a:ext cx="403388" cy="212698"/>
          </a:xfrm>
          <a:prstGeom prst="rect">
            <a:avLst/>
          </a:prstGeom>
        </p:spPr>
      </p:pic>
      <p:sp>
        <p:nvSpPr>
          <p:cNvPr id="11" name="Slide Number Placeholder 5">
            <a:extLst>
              <a:ext uri="{FF2B5EF4-FFF2-40B4-BE49-F238E27FC236}">
                <a16:creationId xmlns:a16="http://schemas.microsoft.com/office/drawing/2014/main" id="{9DDD3BD1-F297-4925-B2A7-5DC053A71989}"/>
              </a:ext>
            </a:extLst>
          </p:cNvPr>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sp>
        <p:nvSpPr>
          <p:cNvPr id="12" name="Footer Placeholder 3">
            <a:extLst>
              <a:ext uri="{FF2B5EF4-FFF2-40B4-BE49-F238E27FC236}">
                <a16:creationId xmlns:a16="http://schemas.microsoft.com/office/drawing/2014/main" id="{790C0E18-2496-4071-B7F2-2654DBEDD002}"/>
              </a:ext>
            </a:extLst>
          </p:cNvPr>
          <p:cNvSpPr>
            <a:spLocks noGrp="1"/>
          </p:cNvSpPr>
          <p:nvPr>
            <p:ph type="ftr" sz="quarter" idx="3"/>
          </p:nvPr>
        </p:nvSpPr>
        <p:spPr>
          <a:xfrm>
            <a:off x="786314" y="6601151"/>
            <a:ext cx="4367175" cy="228600"/>
          </a:xfrm>
          <a:prstGeom prst="rect">
            <a:avLst/>
          </a:prstGeom>
        </p:spPr>
        <p:txBody>
          <a:bodyPr vert="horz" lIns="0" tIns="0" rIns="0" bIns="0" rtlCol="0" anchor="ctr" anchorCtr="0"/>
          <a:lstStyle>
            <a:lvl1pPr marL="0" algn="l" defTabSz="914400" rtl="0" eaLnBrk="1" latinLnBrk="0" hangingPunct="1">
              <a:defRPr lang="en-US" sz="900" b="0" kern="1200" dirty="0">
                <a:solidFill>
                  <a:schemeClr val="tx1"/>
                </a:solidFill>
                <a:latin typeface="+mn-lt"/>
                <a:ea typeface="+mn-ea"/>
                <a:cs typeface="+mn-cs"/>
              </a:defRPr>
            </a:lvl1pPr>
          </a:lstStyle>
          <a:p>
            <a:r>
              <a:rPr lang="en-US"/>
              <a:t>BOD Jan 2018</a:t>
            </a:r>
            <a:endParaRPr lang="en-US" dirty="0"/>
          </a:p>
        </p:txBody>
      </p:sp>
    </p:spTree>
    <p:extLst>
      <p:ext uri="{BB962C8B-B14F-4D97-AF65-F5344CB8AC3E}">
        <p14:creationId xmlns:p14="http://schemas.microsoft.com/office/powerpoint/2010/main" val="3255843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Content_Horz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2" name="Footer Placeholder 1"/>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25"/>
          </p:nvPr>
        </p:nvSpPr>
        <p:spPr>
          <a:xfrm>
            <a:off x="205318" y="3678246"/>
            <a:ext cx="11781365" cy="2394964"/>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296729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Content_Horz_2-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2" name="Footer Placeholder 1"/>
          <p:cNvSpPr>
            <a:spLocks noGrp="1"/>
          </p:cNvSpPr>
          <p:nvPr>
            <p:ph type="ftr" sz="quarter" idx="11"/>
          </p:nvPr>
        </p:nvSpPr>
        <p:spPr>
          <a:xfrm>
            <a:off x="786314" y="6601151"/>
            <a:ext cx="4367175" cy="228600"/>
          </a:xfrm>
          <a:prstGeom prst="rect">
            <a:avLst/>
          </a:prstGeom>
        </p:spPr>
        <p:txBody>
          <a:bodyPr/>
          <a:lstStyle/>
          <a:p>
            <a:r>
              <a:rPr lang="en-US"/>
              <a:t>BOD Jan 2018</a:t>
            </a:r>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6" name="Text Placeholder 8"/>
          <p:cNvSpPr>
            <a:spLocks noGrp="1"/>
          </p:cNvSpPr>
          <p:nvPr>
            <p:ph type="body" sz="quarter" idx="26"/>
          </p:nvPr>
        </p:nvSpPr>
        <p:spPr>
          <a:xfrm>
            <a:off x="204655" y="3618986"/>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2"/>
          </p:nvPr>
        </p:nvSpPr>
        <p:spPr>
          <a:xfrm>
            <a:off x="205318" y="1304925"/>
            <a:ext cx="11781365" cy="23145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5"/>
          </p:nvPr>
        </p:nvSpPr>
        <p:spPr>
          <a:xfrm>
            <a:off x="205318" y="3996644"/>
            <a:ext cx="11781365" cy="2213657"/>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91588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image" Target="../media/image2.png"/><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29" Type="http://schemas.openxmlformats.org/officeDocument/2006/relationships/image" Target="../media/image5.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image" Target="../media/image4.png"/><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77381"/>
            <a:ext cx="12192000" cy="572207"/>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4"/>
          <p:cNvPicPr>
            <a:picLocks noChangeAspect="1" noChangeArrowheads="1"/>
          </p:cNvPicPr>
          <p:nvPr/>
        </p:nvPicPr>
        <p:blipFill rotWithShape="1">
          <a:blip r:embed="rId28" cstate="email">
            <a:extLst>
              <a:ext uri="{28A0092B-C50C-407E-A947-70E740481C1C}">
                <a14:useLocalDpi xmlns:a14="http://schemas.microsoft.com/office/drawing/2010/main"/>
              </a:ext>
            </a:extLst>
          </a:blip>
          <a:srcRect/>
          <a:stretch/>
        </p:blipFill>
        <p:spPr bwMode="auto">
          <a:xfrm>
            <a:off x="-1321" y="-4442"/>
            <a:ext cx="12192001" cy="284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210725" y="296536"/>
            <a:ext cx="11770553" cy="536378"/>
          </a:xfrm>
          <a:prstGeom prst="rect">
            <a:avLst/>
          </a:prstGeom>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216557" y="920941"/>
            <a:ext cx="11742843" cy="55867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pic>
        <p:nvPicPr>
          <p:cNvPr id="12" name="Picture 11">
            <a:extLst>
              <a:ext uri="{FF2B5EF4-FFF2-40B4-BE49-F238E27FC236}">
                <a16:creationId xmlns:a16="http://schemas.microsoft.com/office/drawing/2014/main" id="{B3F318EC-15D2-4F0D-A7A6-1A94B94990DE}"/>
              </a:ext>
            </a:extLst>
          </p:cNvPr>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10106595" y="63695"/>
            <a:ext cx="1874683" cy="178008"/>
          </a:xfrm>
          <a:prstGeom prst="rect">
            <a:avLst/>
          </a:prstGeom>
        </p:spPr>
      </p:pic>
      <p:pic>
        <p:nvPicPr>
          <p:cNvPr id="7" name="Picture 6">
            <a:extLst>
              <a:ext uri="{FF2B5EF4-FFF2-40B4-BE49-F238E27FC236}">
                <a16:creationId xmlns:a16="http://schemas.microsoft.com/office/drawing/2014/main" id="{0E2C0C33-842D-4828-84DA-449F00334CAC}"/>
              </a:ext>
            </a:extLst>
          </p:cNvPr>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210725" y="6616458"/>
            <a:ext cx="403388" cy="212698"/>
          </a:xfrm>
          <a:prstGeom prst="rect">
            <a:avLst/>
          </a:prstGeom>
        </p:spPr>
      </p:pic>
      <p:pic>
        <p:nvPicPr>
          <p:cNvPr id="13" name="Picture 2" descr="Image result for SAE international cds logo high definition">
            <a:extLst>
              <a:ext uri="{FF2B5EF4-FFF2-40B4-BE49-F238E27FC236}">
                <a16:creationId xmlns:a16="http://schemas.microsoft.com/office/drawing/2014/main" id="{90AA68A5-533F-4168-ADB7-1CB9A1694F0C}"/>
              </a:ext>
            </a:extLst>
          </p:cNvPr>
          <p:cNvPicPr>
            <a:picLocks noChangeAspect="1" noChangeArrowheads="1"/>
          </p:cNvPicPr>
          <p:nvPr userDrawn="1"/>
        </p:nvPicPr>
        <p:blipFill>
          <a:blip r:embed="rId31" cstate="print">
            <a:extLst>
              <a:ext uri="{28A0092B-C50C-407E-A947-70E740481C1C}">
                <a14:useLocalDpi xmlns:a14="http://schemas.microsoft.com/office/drawing/2010/main" val="0"/>
              </a:ext>
            </a:extLst>
          </a:blip>
          <a:srcRect/>
          <a:stretch>
            <a:fillRect/>
          </a:stretch>
        </p:blipFill>
        <p:spPr bwMode="auto">
          <a:xfrm>
            <a:off x="184612" y="-30356"/>
            <a:ext cx="558068" cy="38071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result for SAE international cds logo high definition">
            <a:extLst>
              <a:ext uri="{FF2B5EF4-FFF2-40B4-BE49-F238E27FC236}">
                <a16:creationId xmlns:a16="http://schemas.microsoft.com/office/drawing/2014/main" id="{0EFA9301-AB70-4FAC-B902-517B937E76C0}"/>
              </a:ext>
            </a:extLst>
          </p:cNvPr>
          <p:cNvPicPr>
            <a:picLocks noChangeAspect="1" noChangeArrowheads="1"/>
          </p:cNvPicPr>
          <p:nvPr userDrawn="1"/>
        </p:nvPicPr>
        <p:blipFill>
          <a:blip r:embed="rId32" cstate="print">
            <a:extLst>
              <a:ext uri="{28A0092B-C50C-407E-A947-70E740481C1C}">
                <a14:useLocalDpi xmlns:a14="http://schemas.microsoft.com/office/drawing/2010/main" val="0"/>
              </a:ext>
            </a:extLst>
          </a:blip>
          <a:srcRect/>
          <a:stretch>
            <a:fillRect/>
          </a:stretch>
        </p:blipFill>
        <p:spPr bwMode="auto">
          <a:xfrm>
            <a:off x="11315699" y="6587789"/>
            <a:ext cx="440583" cy="300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561799"/>
      </p:ext>
    </p:extLst>
  </p:cSld>
  <p:clrMap bg1="lt1" tx1="dk1" bg2="lt2" tx2="dk2" accent1="accent1" accent2="accent2" accent3="accent3" accent4="accent4" accent5="accent5" accent6="accent6" hlink="hlink" folHlink="folHlink"/>
  <p:sldLayoutIdLst>
    <p:sldLayoutId id="2147483672" r:id="rId1"/>
    <p:sldLayoutId id="2147483683" r:id="rId2"/>
    <p:sldLayoutId id="2147483732" r:id="rId3"/>
    <p:sldLayoutId id="2147483650" r:id="rId4"/>
    <p:sldLayoutId id="2147483791" r:id="rId5"/>
    <p:sldLayoutId id="2147483793" r:id="rId6"/>
    <p:sldLayoutId id="2147483794" r:id="rId7"/>
    <p:sldLayoutId id="2147483655" r:id="rId8"/>
    <p:sldLayoutId id="2147483787" r:id="rId9"/>
    <p:sldLayoutId id="2147483789" r:id="rId10"/>
    <p:sldLayoutId id="2147483785" r:id="rId11"/>
    <p:sldLayoutId id="2147483790" r:id="rId12"/>
    <p:sldLayoutId id="2147483692" r:id="rId13"/>
    <p:sldLayoutId id="2147483735" r:id="rId14"/>
    <p:sldLayoutId id="2147483652" r:id="rId15"/>
    <p:sldLayoutId id="2147483734" r:id="rId16"/>
    <p:sldLayoutId id="2147483653" r:id="rId17"/>
    <p:sldLayoutId id="2147483694" r:id="rId18"/>
    <p:sldLayoutId id="2147483685" r:id="rId19"/>
    <p:sldLayoutId id="2147483689" r:id="rId20"/>
    <p:sldLayoutId id="2147483679" r:id="rId21"/>
    <p:sldLayoutId id="2147483680" r:id="rId22"/>
    <p:sldLayoutId id="2147483783" r:id="rId23"/>
    <p:sldLayoutId id="2147483782" r:id="rId24"/>
    <p:sldLayoutId id="2147483795" r:id="rId25"/>
    <p:sldLayoutId id="214748379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spcBef>
          <a:spcPct val="0"/>
        </a:spcBef>
        <a:buNone/>
        <a:defRPr sz="2800" b="1" kern="1200">
          <a:solidFill>
            <a:schemeClr val="bg1"/>
          </a:solidFill>
          <a:effectLst>
            <a:outerShdw blurRad="25400" dist="25400" dir="2700000" algn="tl">
              <a:srgbClr val="000000">
                <a:alpha val="43137"/>
              </a:srgbClr>
            </a:outerShdw>
          </a:effectLst>
          <a:latin typeface="Arial" pitchFamily="34" charset="0"/>
          <a:ea typeface="+mj-ea"/>
          <a:cs typeface="Arial" pitchFamily="34" charset="0"/>
        </a:defRPr>
      </a:lvl1pPr>
    </p:titleStyle>
    <p:bodyStyle>
      <a:lvl1pPr marL="0" indent="0" algn="l" defTabSz="914400" rtl="0" eaLnBrk="1" latinLnBrk="0" hangingPunct="1">
        <a:lnSpc>
          <a:spcPct val="100000"/>
        </a:lnSpc>
        <a:spcBef>
          <a:spcPts val="1200"/>
        </a:spcBef>
        <a:buFont typeface="Arial" pitchFamily="34" charset="0"/>
        <a:buNone/>
        <a:defRPr sz="2400" b="1" kern="1200">
          <a:solidFill>
            <a:schemeClr val="tx1"/>
          </a:solidFill>
          <a:latin typeface="Arial" pitchFamily="34" charset="0"/>
          <a:ea typeface="+mn-ea"/>
          <a:cs typeface="Arial" pitchFamily="34" charset="0"/>
        </a:defRPr>
      </a:lvl1pPr>
      <a:lvl2pPr marL="285750" indent="-103188" algn="l" defTabSz="914400" rtl="0" eaLnBrk="1" latinLnBrk="0" hangingPunct="1">
        <a:lnSpc>
          <a:spcPct val="90000"/>
        </a:lnSpc>
        <a:spcBef>
          <a:spcPts val="400"/>
        </a:spcBef>
        <a:spcAft>
          <a:spcPts val="0"/>
        </a:spcAft>
        <a:buFont typeface="Arial" pitchFamily="34" charset="0"/>
        <a:buNone/>
        <a:defRPr sz="2000" b="0" kern="1200">
          <a:solidFill>
            <a:schemeClr val="tx1"/>
          </a:solidFill>
          <a:latin typeface="Arial" pitchFamily="34" charset="0"/>
          <a:ea typeface="+mn-ea"/>
          <a:cs typeface="Arial" pitchFamily="34" charset="0"/>
        </a:defRPr>
      </a:lvl2pPr>
      <a:lvl3pPr marL="511175" indent="-146050" algn="l" defTabSz="914400" rtl="0" eaLnBrk="1" latinLnBrk="0" hangingPunct="1">
        <a:lnSpc>
          <a:spcPct val="90000"/>
        </a:lnSpc>
        <a:spcBef>
          <a:spcPts val="400"/>
        </a:spcBef>
        <a:spcAft>
          <a:spcPts val="0"/>
        </a:spcAft>
        <a:buFont typeface="Arial" pitchFamily="34" charset="0"/>
        <a:buNone/>
        <a:defRPr sz="1800" b="0" i="1" kern="1200">
          <a:solidFill>
            <a:schemeClr val="tx1"/>
          </a:solidFill>
          <a:latin typeface="Arial" pitchFamily="34" charset="0"/>
          <a:ea typeface="+mn-ea"/>
          <a:cs typeface="Arial" pitchFamily="34" charset="0"/>
        </a:defRPr>
      </a:lvl3pPr>
      <a:lvl4pPr marL="746125" indent="-106363"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4pPr>
      <a:lvl5pPr marL="1031875" indent="-117475"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77381"/>
            <a:ext cx="12192000" cy="572207"/>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4"/>
          <p:cNvPicPr>
            <a:picLocks noChangeAspect="1" noChangeArrowheads="1"/>
          </p:cNvPicPr>
          <p:nvPr/>
        </p:nvPicPr>
        <p:blipFill rotWithShape="1">
          <a:blip r:embed="rId25" cstate="email">
            <a:extLst>
              <a:ext uri="{28A0092B-C50C-407E-A947-70E740481C1C}">
                <a14:useLocalDpi xmlns:a14="http://schemas.microsoft.com/office/drawing/2010/main"/>
              </a:ext>
            </a:extLst>
          </a:blip>
          <a:srcRect/>
          <a:stretch/>
        </p:blipFill>
        <p:spPr bwMode="auto">
          <a:xfrm>
            <a:off x="-1321" y="-4442"/>
            <a:ext cx="12192001" cy="284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210725" y="296536"/>
            <a:ext cx="11770553" cy="536378"/>
          </a:xfrm>
          <a:prstGeom prst="rect">
            <a:avLst/>
          </a:prstGeom>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216557" y="920941"/>
            <a:ext cx="11742843" cy="55867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pic>
        <p:nvPicPr>
          <p:cNvPr id="12" name="Picture 11">
            <a:extLst>
              <a:ext uri="{FF2B5EF4-FFF2-40B4-BE49-F238E27FC236}">
                <a16:creationId xmlns:a16="http://schemas.microsoft.com/office/drawing/2014/main" id="{B3F318EC-15D2-4F0D-A7A6-1A94B94990DE}"/>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0106595" y="63695"/>
            <a:ext cx="1874683" cy="178008"/>
          </a:xfrm>
          <a:prstGeom prst="rect">
            <a:avLst/>
          </a:prstGeom>
        </p:spPr>
      </p:pic>
      <p:pic>
        <p:nvPicPr>
          <p:cNvPr id="7" name="Picture 6">
            <a:extLst>
              <a:ext uri="{FF2B5EF4-FFF2-40B4-BE49-F238E27FC236}">
                <a16:creationId xmlns:a16="http://schemas.microsoft.com/office/drawing/2014/main" id="{0E2C0C33-842D-4828-84DA-449F00334CAC}"/>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210725" y="6616458"/>
            <a:ext cx="403388" cy="212698"/>
          </a:xfrm>
          <a:prstGeom prst="rect">
            <a:avLst/>
          </a:prstGeom>
        </p:spPr>
      </p:pic>
      <p:pic>
        <p:nvPicPr>
          <p:cNvPr id="13" name="Picture 2" descr="Image result for SAE international cds logo high definition">
            <a:extLst>
              <a:ext uri="{FF2B5EF4-FFF2-40B4-BE49-F238E27FC236}">
                <a16:creationId xmlns:a16="http://schemas.microsoft.com/office/drawing/2014/main" id="{633C9EA2-ED02-4EDA-915D-A752993BF78F}"/>
              </a:ext>
            </a:extLst>
          </p:cNvPr>
          <p:cNvPicPr>
            <a:picLocks noChangeAspect="1" noChangeArrowheads="1"/>
          </p:cNvPicPr>
          <p:nvPr userDrawn="1"/>
        </p:nvPicPr>
        <p:blipFill>
          <a:blip r:embed="rId28" cstate="print">
            <a:extLst>
              <a:ext uri="{28A0092B-C50C-407E-A947-70E740481C1C}">
                <a14:useLocalDpi xmlns:a14="http://schemas.microsoft.com/office/drawing/2010/main" val="0"/>
              </a:ext>
            </a:extLst>
          </a:blip>
          <a:srcRect/>
          <a:stretch>
            <a:fillRect/>
          </a:stretch>
        </p:blipFill>
        <p:spPr bwMode="auto">
          <a:xfrm>
            <a:off x="184612" y="-30356"/>
            <a:ext cx="558068" cy="38071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result for SAE international cds logo high definition">
            <a:extLst>
              <a:ext uri="{FF2B5EF4-FFF2-40B4-BE49-F238E27FC236}">
                <a16:creationId xmlns:a16="http://schemas.microsoft.com/office/drawing/2014/main" id="{1F959105-B7B5-4633-AE11-2E30FA87E5B8}"/>
              </a:ext>
            </a:extLst>
          </p:cNvPr>
          <p:cNvPicPr>
            <a:picLocks noChangeAspect="1" noChangeArrowheads="1"/>
          </p:cNvPicPr>
          <p:nvPr userDrawn="1"/>
        </p:nvPicPr>
        <p:blipFill>
          <a:blip r:embed="rId29" cstate="print">
            <a:extLst>
              <a:ext uri="{28A0092B-C50C-407E-A947-70E740481C1C}">
                <a14:useLocalDpi xmlns:a14="http://schemas.microsoft.com/office/drawing/2010/main" val="0"/>
              </a:ext>
            </a:extLst>
          </a:blip>
          <a:srcRect/>
          <a:stretch>
            <a:fillRect/>
          </a:stretch>
        </p:blipFill>
        <p:spPr bwMode="auto">
          <a:xfrm>
            <a:off x="11315699" y="6587789"/>
            <a:ext cx="440583" cy="300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6435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 id="2147483814" r:id="rId17"/>
    <p:sldLayoutId id="2147483815" r:id="rId18"/>
    <p:sldLayoutId id="2147483816" r:id="rId19"/>
    <p:sldLayoutId id="2147483817" r:id="rId20"/>
    <p:sldLayoutId id="2147483818" r:id="rId21"/>
    <p:sldLayoutId id="2147483819" r:id="rId22"/>
    <p:sldLayoutId id="2147483820"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spcBef>
          <a:spcPct val="0"/>
        </a:spcBef>
        <a:buNone/>
        <a:defRPr sz="2800" b="1" kern="1200">
          <a:solidFill>
            <a:schemeClr val="bg1"/>
          </a:solidFill>
          <a:effectLst>
            <a:outerShdw blurRad="25400" dist="25400" dir="2700000" algn="tl">
              <a:srgbClr val="000000">
                <a:alpha val="43137"/>
              </a:srgbClr>
            </a:outerShdw>
          </a:effectLst>
          <a:latin typeface="Arial" pitchFamily="34" charset="0"/>
          <a:ea typeface="+mj-ea"/>
          <a:cs typeface="Arial" pitchFamily="34" charset="0"/>
        </a:defRPr>
      </a:lvl1pPr>
    </p:titleStyle>
    <p:bodyStyle>
      <a:lvl1pPr marL="0" indent="0" algn="l" defTabSz="914400" rtl="0" eaLnBrk="1" latinLnBrk="0" hangingPunct="1">
        <a:lnSpc>
          <a:spcPct val="100000"/>
        </a:lnSpc>
        <a:spcBef>
          <a:spcPts val="1200"/>
        </a:spcBef>
        <a:buFont typeface="Arial" pitchFamily="34" charset="0"/>
        <a:buNone/>
        <a:defRPr sz="2400" b="1" kern="1200">
          <a:solidFill>
            <a:schemeClr val="tx1"/>
          </a:solidFill>
          <a:latin typeface="Arial" pitchFamily="34" charset="0"/>
          <a:ea typeface="+mn-ea"/>
          <a:cs typeface="Arial" pitchFamily="34" charset="0"/>
        </a:defRPr>
      </a:lvl1pPr>
      <a:lvl2pPr marL="285750" indent="-103188" algn="l" defTabSz="914400" rtl="0" eaLnBrk="1" latinLnBrk="0" hangingPunct="1">
        <a:lnSpc>
          <a:spcPct val="90000"/>
        </a:lnSpc>
        <a:spcBef>
          <a:spcPts val="400"/>
        </a:spcBef>
        <a:spcAft>
          <a:spcPts val="0"/>
        </a:spcAft>
        <a:buFont typeface="Arial" pitchFamily="34" charset="0"/>
        <a:buNone/>
        <a:defRPr sz="2000" b="0" kern="1200">
          <a:solidFill>
            <a:schemeClr val="tx1"/>
          </a:solidFill>
          <a:latin typeface="Arial" pitchFamily="34" charset="0"/>
          <a:ea typeface="+mn-ea"/>
          <a:cs typeface="Arial" pitchFamily="34" charset="0"/>
        </a:defRPr>
      </a:lvl2pPr>
      <a:lvl3pPr marL="511175" indent="-146050" algn="l" defTabSz="914400" rtl="0" eaLnBrk="1" latinLnBrk="0" hangingPunct="1">
        <a:lnSpc>
          <a:spcPct val="90000"/>
        </a:lnSpc>
        <a:spcBef>
          <a:spcPts val="400"/>
        </a:spcBef>
        <a:spcAft>
          <a:spcPts val="0"/>
        </a:spcAft>
        <a:buFont typeface="Arial" pitchFamily="34" charset="0"/>
        <a:buNone/>
        <a:defRPr sz="1800" b="0" i="1" kern="1200">
          <a:solidFill>
            <a:schemeClr val="tx1"/>
          </a:solidFill>
          <a:latin typeface="Arial" pitchFamily="34" charset="0"/>
          <a:ea typeface="+mn-ea"/>
          <a:cs typeface="Arial" pitchFamily="34" charset="0"/>
        </a:defRPr>
      </a:lvl3pPr>
      <a:lvl4pPr marL="746125" indent="-106363"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4pPr>
      <a:lvl5pPr marL="1031875" indent="-117475"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jason.fields@polaris.com" TargetMode="External"/><Relationship Id="rId1" Type="http://schemas.openxmlformats.org/officeDocument/2006/relationships/slideLayout" Target="../slideLayouts/slideLayout4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1</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r>
              <a:rPr lang="en-US" dirty="0"/>
              <a:t>2025 Baja SAE Design Comparison Document</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p:txBody>
          <a:bodyPr>
            <a:normAutofit/>
          </a:bodyPr>
          <a:lstStyle/>
          <a:p>
            <a:pPr algn="ctr"/>
            <a:r>
              <a:rPr lang="en-US" sz="4000" b="0" dirty="0"/>
              <a:t>[Insert School Name]</a:t>
            </a:r>
          </a:p>
          <a:p>
            <a:pPr algn="ctr"/>
            <a:endParaRPr lang="en-US" sz="4000" b="0" dirty="0"/>
          </a:p>
          <a:p>
            <a:pPr algn="ctr"/>
            <a:r>
              <a:rPr lang="en-US" sz="4000" b="0" dirty="0"/>
              <a:t>[Insert Baja SAE Series Event]</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19"/>
          </p:nvPr>
        </p:nvSpPr>
        <p:spPr/>
        <p:txBody>
          <a:bodyPr>
            <a:normAutofit/>
          </a:bodyPr>
          <a:lstStyle/>
          <a:p>
            <a:pPr algn="ctr"/>
            <a:r>
              <a:rPr lang="en-US" sz="5400" dirty="0"/>
              <a:t>#000</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sz="half" idx="20"/>
          </p:nvPr>
        </p:nvSpPr>
        <p:spPr/>
        <p:txBody>
          <a:bodyPr>
            <a:normAutofit/>
          </a:bodyPr>
          <a:lstStyle/>
          <a:p>
            <a:pPr algn="ctr"/>
            <a:r>
              <a:rPr lang="en-US" sz="5400" dirty="0"/>
              <a:t>#000</a:t>
            </a:r>
          </a:p>
        </p:txBody>
      </p:sp>
      <p:sp>
        <p:nvSpPr>
          <p:cNvPr id="7" name="Text Placeholder 6">
            <a:extLst>
              <a:ext uri="{FF2B5EF4-FFF2-40B4-BE49-F238E27FC236}">
                <a16:creationId xmlns:a16="http://schemas.microsoft.com/office/drawing/2014/main" id="{71E65B7A-7335-4A8F-B7A0-D4A3B35D878E}"/>
              </a:ext>
            </a:extLst>
          </p:cNvPr>
          <p:cNvSpPr>
            <a:spLocks noGrp="1"/>
          </p:cNvSpPr>
          <p:nvPr>
            <p:ph type="body" sz="quarter" idx="13"/>
          </p:nvPr>
        </p:nvSpPr>
        <p:spPr/>
        <p:txBody>
          <a:bodyPr/>
          <a:lstStyle/>
          <a:p>
            <a:pPr algn="ctr"/>
            <a:endParaRPr lang="en-US" dirty="0"/>
          </a:p>
        </p:txBody>
      </p:sp>
      <p:sp>
        <p:nvSpPr>
          <p:cNvPr id="10" name="Text Placeholder 9">
            <a:extLst>
              <a:ext uri="{FF2B5EF4-FFF2-40B4-BE49-F238E27FC236}">
                <a16:creationId xmlns:a16="http://schemas.microsoft.com/office/drawing/2014/main" id="{33A72F2C-0E8D-4155-8954-2ACCAAACF496}"/>
              </a:ext>
            </a:extLst>
          </p:cNvPr>
          <p:cNvSpPr>
            <a:spLocks noGrp="1"/>
          </p:cNvSpPr>
          <p:nvPr>
            <p:ph type="body" sz="quarter" idx="25"/>
          </p:nvPr>
        </p:nvSpPr>
        <p:spPr/>
        <p:txBody>
          <a:bodyPr/>
          <a:lstStyle/>
          <a:p>
            <a:r>
              <a:rPr lang="en-US" dirty="0"/>
              <a:t>2025 Car Number</a:t>
            </a:r>
          </a:p>
        </p:txBody>
      </p:sp>
      <p:sp>
        <p:nvSpPr>
          <p:cNvPr id="2" name="Text Placeholder 1">
            <a:extLst>
              <a:ext uri="{FF2B5EF4-FFF2-40B4-BE49-F238E27FC236}">
                <a16:creationId xmlns:a16="http://schemas.microsoft.com/office/drawing/2014/main" id="{42A8EC83-B2B8-40E4-A7C2-9698AC204E1D}"/>
              </a:ext>
            </a:extLst>
          </p:cNvPr>
          <p:cNvSpPr>
            <a:spLocks noGrp="1"/>
          </p:cNvSpPr>
          <p:nvPr>
            <p:ph type="body" idx="26"/>
          </p:nvPr>
        </p:nvSpPr>
        <p:spPr/>
        <p:txBody>
          <a:bodyPr/>
          <a:lstStyle/>
          <a:p>
            <a:r>
              <a:rPr lang="en-US" dirty="0"/>
              <a:t>2024 Car Number</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751" y="4820622"/>
            <a:ext cx="2247900" cy="15335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0950" y="5264879"/>
            <a:ext cx="5861042" cy="654667"/>
          </a:xfrm>
          <a:prstGeom prst="rect">
            <a:avLst/>
          </a:prstGeom>
        </p:spPr>
      </p:pic>
    </p:spTree>
    <p:extLst>
      <p:ext uri="{BB962C8B-B14F-4D97-AF65-F5344CB8AC3E}">
        <p14:creationId xmlns:p14="http://schemas.microsoft.com/office/powerpoint/2010/main" val="255813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Front drive, prop shaft, front hubs and axles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10</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Tree>
    <p:extLst>
      <p:ext uri="{BB962C8B-B14F-4D97-AF65-F5344CB8AC3E}">
        <p14:creationId xmlns:p14="http://schemas.microsoft.com/office/powerpoint/2010/main" val="1859286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11</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Front drive, prop shaft, front hubs and axles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207961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Reduction box, rear hubs and axles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12</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BC91C275-A449-9337-55E5-C82F2210442E}"/>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D36F3718-5933-AA0C-543A-868408435392}"/>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2921781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13</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Reduction box, rear hubs and axles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16516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Suspension</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14</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67811E82-963D-18C0-339B-85209A418472}"/>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97EBAA84-E02A-5E87-C894-9568527985C9}"/>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214452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15</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Suspension</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2089067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Steering</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16</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61CB7822-5BD2-BBDC-2490-FC2514BE7619}"/>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DFAF3EE7-3341-746F-4272-A08817E666E1}"/>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309380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17</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Steering</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3872907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Brakes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18</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33C01D00-8FC7-66D1-0BCC-9420A73BC06F}"/>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F6CB60E8-B779-3100-2AA8-F47FE4762E4F}"/>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244081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19</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Brakes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4108947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r>
              <a:rPr lang="en-US" dirty="0"/>
              <a:t>Instructions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idx="1"/>
          </p:nvPr>
        </p:nvSpPr>
        <p:spPr/>
        <p:txBody>
          <a:bodyPr>
            <a:normAutofit fontScale="92500" lnSpcReduction="10000"/>
          </a:bodyPr>
          <a:lstStyle/>
          <a:p>
            <a:pPr lvl="0"/>
            <a:r>
              <a:rPr lang="en-US" sz="2100" b="0" dirty="0"/>
              <a:t>All teams that finished within the top 10 positions in </a:t>
            </a:r>
            <a:r>
              <a:rPr lang="en-US" sz="2100" dirty="0"/>
              <a:t>ANY</a:t>
            </a:r>
            <a:r>
              <a:rPr lang="en-US" sz="2100" b="0" dirty="0"/>
              <a:t> of the North American Baja SAE Events the previous year are required to complete this document to full the requirement noted in rule “C.3.5 - Design Comparison Requirement” of the Baja SAE rules, convert to a .pdf, save it as “2025_Design_Comparison_university_name” and </a:t>
            </a:r>
            <a:r>
              <a:rPr lang="en-US" sz="2100" b="0" dirty="0">
                <a:highlight>
                  <a:srgbClr val="FFFF00"/>
                </a:highlight>
              </a:rPr>
              <a:t>email it to Jason Fields (</a:t>
            </a:r>
            <a:r>
              <a:rPr lang="en-US" sz="2100" b="0" dirty="0">
                <a:highlight>
                  <a:srgbClr val="FFFF00"/>
                </a:highlight>
                <a:hlinkClick r:id="rId2"/>
              </a:rPr>
              <a:t>jason.fields@polaris.com</a:t>
            </a:r>
            <a:r>
              <a:rPr lang="en-US" sz="2100" b="0" dirty="0">
                <a:highlight>
                  <a:srgbClr val="FFFF00"/>
                </a:highlight>
              </a:rPr>
              <a:t>) 10 days prior to the start of 1</a:t>
            </a:r>
            <a:r>
              <a:rPr lang="en-US" sz="2100" b="0" baseline="30000" dirty="0">
                <a:highlight>
                  <a:srgbClr val="FFFF00"/>
                </a:highlight>
              </a:rPr>
              <a:t>st</a:t>
            </a:r>
            <a:r>
              <a:rPr lang="en-US" sz="2100" b="0" dirty="0">
                <a:highlight>
                  <a:srgbClr val="FFFF00"/>
                </a:highlight>
              </a:rPr>
              <a:t> event you are attending.</a:t>
            </a:r>
          </a:p>
          <a:p>
            <a:pPr lvl="0"/>
            <a:r>
              <a:rPr lang="en-US" sz="2100" b="0" dirty="0"/>
              <a:t>A CAD rendering </a:t>
            </a:r>
            <a:r>
              <a:rPr lang="en-US" sz="2100" u="sng" dirty="0"/>
              <a:t>and</a:t>
            </a:r>
            <a:r>
              <a:rPr lang="en-US" sz="2100" b="0" dirty="0"/>
              <a:t> a photograph of both the previous and current design should be provided in the appropriate box, whether the subsystem was changed or not.  One sentence answers must be given to each of the following 4 questions below the images. </a:t>
            </a:r>
          </a:p>
          <a:p>
            <a:pPr marL="514353" lvl="1" indent="-285750">
              <a:buFont typeface="Arial" panose="020B0604020202020204" pitchFamily="34" charset="0"/>
              <a:buChar char="•"/>
            </a:pPr>
            <a:r>
              <a:rPr lang="en-US" sz="1600" dirty="0"/>
              <a:t>What issue was resolved by changing the design? </a:t>
            </a:r>
          </a:p>
          <a:p>
            <a:pPr marL="514353" lvl="1" indent="-285750">
              <a:buFont typeface="Arial" panose="020B0604020202020204" pitchFamily="34" charset="0"/>
              <a:buChar char="•"/>
            </a:pPr>
            <a:r>
              <a:rPr lang="en-US" sz="1600" dirty="0"/>
              <a:t>What analysis was done on the issue? </a:t>
            </a:r>
          </a:p>
          <a:p>
            <a:pPr marL="514353" lvl="1" indent="-285750">
              <a:buFont typeface="Arial" panose="020B0604020202020204" pitchFamily="34" charset="0"/>
              <a:buChar char="•"/>
            </a:pPr>
            <a:r>
              <a:rPr lang="en-US" sz="1600" dirty="0"/>
              <a:t>What changes were made to solve the issue? </a:t>
            </a:r>
          </a:p>
          <a:p>
            <a:pPr marL="514353" lvl="1" indent="-285750">
              <a:buFont typeface="Arial" panose="020B0604020202020204" pitchFamily="34" charset="0"/>
              <a:buChar char="•"/>
            </a:pPr>
            <a:r>
              <a:rPr lang="en-US" sz="1600" dirty="0"/>
              <a:t>What validation was done on the new design? </a:t>
            </a:r>
          </a:p>
          <a:p>
            <a:pPr lvl="0"/>
            <a:r>
              <a:rPr lang="en-US" sz="2100" b="0" dirty="0"/>
              <a:t>If the subsystem underwent design changes, the next 1 to 6 slides should detail how the engineering design cycle was applied to this specific subsystem.  Additional figures and tables should be added in this section.  Use this opportunity to showcase your exemplary design and design process  Discuss in detail: </a:t>
            </a:r>
          </a:p>
          <a:p>
            <a:pPr lvl="1"/>
            <a:r>
              <a:rPr lang="en-US" sz="1600" dirty="0"/>
              <a:t>The failures or design flaws with the previous year’s subsystem</a:t>
            </a:r>
          </a:p>
          <a:p>
            <a:pPr lvl="1"/>
            <a:r>
              <a:rPr lang="en-US" sz="1600" dirty="0"/>
              <a:t>The analysis, simulation, and testing completed</a:t>
            </a:r>
          </a:p>
          <a:p>
            <a:pPr lvl="1"/>
            <a:r>
              <a:rPr lang="en-US" sz="1600" dirty="0"/>
              <a:t>The decision-making process and alternatives considered</a:t>
            </a:r>
          </a:p>
          <a:p>
            <a:pPr lvl="1"/>
            <a:r>
              <a:rPr lang="en-US" sz="1600" dirty="0"/>
              <a:t>How the subsystem changes affect the overall vehicle performance, reliability, and driving experience</a:t>
            </a:r>
          </a:p>
          <a:p>
            <a:pPr lvl="1"/>
            <a:r>
              <a:rPr lang="en-US" sz="1600" dirty="0"/>
              <a:t>The validation which was done on the new design, showing that it eliminated the initial flaws</a:t>
            </a:r>
          </a:p>
          <a:p>
            <a:pPr algn="ctr"/>
            <a:endParaRPr lang="en-US" sz="4000" b="0" dirty="0"/>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2</a:t>
            </a:fld>
            <a:endParaRPr lang="en-US" sz="900" b="1" dirty="0">
              <a:solidFill>
                <a:srgbClr val="262626"/>
              </a:solidFill>
              <a:latin typeface="Arial"/>
            </a:endParaRPr>
          </a:p>
        </p:txBody>
      </p:sp>
    </p:spTree>
    <p:extLst>
      <p:ext uri="{BB962C8B-B14F-4D97-AF65-F5344CB8AC3E}">
        <p14:creationId xmlns:p14="http://schemas.microsoft.com/office/powerpoint/2010/main" val="234738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Other subsystems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20</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9" name="TextBox 8">
            <a:extLst>
              <a:ext uri="{FF2B5EF4-FFF2-40B4-BE49-F238E27FC236}">
                <a16:creationId xmlns:a16="http://schemas.microsoft.com/office/drawing/2014/main" id="{EFC5E34A-4809-4477-959A-C3BBBF7FD63F}"/>
              </a:ext>
            </a:extLst>
          </p:cNvPr>
          <p:cNvSpPr txBox="1"/>
          <p:nvPr/>
        </p:nvSpPr>
        <p:spPr>
          <a:xfrm>
            <a:off x="3352800" y="2035132"/>
            <a:ext cx="5715000" cy="3108543"/>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Use this slide to highlight on-vehicle data acquisition, electronics, aerodynamics or any other part of the car which was engineered.  Duplicate as needed for additional subsystems.  </a:t>
            </a:r>
          </a:p>
          <a:p>
            <a:pPr algn="ctr"/>
            <a:r>
              <a:rPr lang="en-US" sz="2800" dirty="0">
                <a:highlight>
                  <a:srgbClr val="FFFF00"/>
                </a:highlight>
              </a:rPr>
              <a:t>Delete this text box. </a:t>
            </a:r>
          </a:p>
        </p:txBody>
      </p:sp>
    </p:spTree>
    <p:extLst>
      <p:ext uri="{BB962C8B-B14F-4D97-AF65-F5344CB8AC3E}">
        <p14:creationId xmlns:p14="http://schemas.microsoft.com/office/powerpoint/2010/main" val="288466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21</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Other Subsystems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712750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3</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Summary of Changes from 2024 to 2025</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This slide or slides should summarize the changes from 2024 to 2025, why the changes were made and what makes the changes significant. </a:t>
            </a:r>
          </a:p>
        </p:txBody>
      </p:sp>
    </p:spTree>
    <p:extLst>
      <p:ext uri="{BB962C8B-B14F-4D97-AF65-F5344CB8AC3E}">
        <p14:creationId xmlns:p14="http://schemas.microsoft.com/office/powerpoint/2010/main" val="1034354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Chassis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14006"/>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4</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199775"/>
            <a:ext cx="6096000" cy="2422494"/>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183869"/>
            <a:ext cx="6095324" cy="2439026"/>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5" name="TextBox 4">
            <a:extLst>
              <a:ext uri="{FF2B5EF4-FFF2-40B4-BE49-F238E27FC236}">
                <a16:creationId xmlns:a16="http://schemas.microsoft.com/office/drawing/2014/main" id="{4C366A48-969E-2AAF-9975-7A0CF5CD1E00}"/>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6" name="TextBox 5">
            <a:extLst>
              <a:ext uri="{FF2B5EF4-FFF2-40B4-BE49-F238E27FC236}">
                <a16:creationId xmlns:a16="http://schemas.microsoft.com/office/drawing/2014/main" id="{74DBFFD9-D70C-891F-A676-0DB3E1F1CE3B}"/>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156475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5</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Chassis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277705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Ergonomics</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6</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8400"/>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653C6F97-FED3-FBBB-240F-5EFE4D4F20CE}"/>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72412CF6-99D3-30AA-D125-CF5602129E5B}"/>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673515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7</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Ergonomics</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67263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A50702-B3ED-42B6-9B66-C22E0763DE3E}"/>
              </a:ext>
            </a:extLst>
          </p:cNvPr>
          <p:cNvSpPr>
            <a:spLocks noGrp="1"/>
          </p:cNvSpPr>
          <p:nvPr>
            <p:ph type="body" sz="quarter" idx="13"/>
          </p:nvPr>
        </p:nvSpPr>
        <p:spPr/>
        <p:txBody>
          <a:bodyPr/>
          <a:lstStyle/>
          <a:p>
            <a:endParaRPr lang="en-US"/>
          </a:p>
        </p:txBody>
      </p:sp>
      <p:sp>
        <p:nvSpPr>
          <p:cNvPr id="3" name="Slide Number Placeholder 2">
            <a:extLst>
              <a:ext uri="{FF2B5EF4-FFF2-40B4-BE49-F238E27FC236}">
                <a16:creationId xmlns:a16="http://schemas.microsoft.com/office/drawing/2014/main" id="{2134F80A-5105-4834-BD4D-C49DECA9F62A}"/>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8</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C5B954B7-6132-4F1E-B30B-68E880F2E54D}"/>
              </a:ext>
            </a:extLst>
          </p:cNvPr>
          <p:cNvSpPr>
            <a:spLocks noGrp="1"/>
          </p:cNvSpPr>
          <p:nvPr>
            <p:ph type="title"/>
          </p:nvPr>
        </p:nvSpPr>
        <p:spPr/>
        <p:txBody>
          <a:bodyPr/>
          <a:lstStyle/>
          <a:p>
            <a:r>
              <a:rPr lang="en-US" dirty="0"/>
              <a:t>CVT / Transmission</a:t>
            </a:r>
          </a:p>
        </p:txBody>
      </p:sp>
      <p:sp>
        <p:nvSpPr>
          <p:cNvPr id="5" name="Content Placeholder 4">
            <a:extLst>
              <a:ext uri="{FF2B5EF4-FFF2-40B4-BE49-F238E27FC236}">
                <a16:creationId xmlns:a16="http://schemas.microsoft.com/office/drawing/2014/main" id="{2F6AC5F8-D505-43C8-85BB-8FA1A1276200}"/>
              </a:ext>
            </a:extLst>
          </p:cNvPr>
          <p:cNvSpPr>
            <a:spLocks noGrp="1"/>
          </p:cNvSpPr>
          <p:nvPr>
            <p:ph idx="1"/>
          </p:nvPr>
        </p:nvSpPr>
        <p:spPr/>
        <p:txBody>
          <a:bodyPr/>
          <a:lstStyle/>
          <a:p>
            <a:r>
              <a:rPr lang="en-US" dirty="0"/>
              <a:t>Starting with this slide, add up to 6 slides of text, graphs, images, diagrams and equations to show how the engineering design process was followed on this subsystem.  </a:t>
            </a:r>
          </a:p>
        </p:txBody>
      </p:sp>
    </p:spTree>
    <p:extLst>
      <p:ext uri="{BB962C8B-B14F-4D97-AF65-F5344CB8AC3E}">
        <p14:creationId xmlns:p14="http://schemas.microsoft.com/office/powerpoint/2010/main" val="805983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lstStyle/>
          <a:p>
            <a:r>
              <a:rPr lang="en-US" dirty="0"/>
              <a:t>CVT / Transmission</a:t>
            </a:r>
          </a:p>
        </p:txBody>
      </p:sp>
      <p:sp>
        <p:nvSpPr>
          <p:cNvPr id="47" name="Content Placeholder 46">
            <a:extLst>
              <a:ext uri="{FF2B5EF4-FFF2-40B4-BE49-F238E27FC236}">
                <a16:creationId xmlns:a16="http://schemas.microsoft.com/office/drawing/2014/main" id="{F4CF58F2-8BD3-4F35-AC4D-5352AC51C13F}"/>
              </a:ext>
            </a:extLst>
          </p:cNvPr>
          <p:cNvSpPr>
            <a:spLocks noGrp="1"/>
          </p:cNvSpPr>
          <p:nvPr>
            <p:ph sz="half" idx="1"/>
          </p:nvPr>
        </p:nvSpPr>
        <p:spPr>
          <a:xfrm>
            <a:off x="0" y="869862"/>
            <a:ext cx="6096001" cy="2329020"/>
          </a:xfrm>
          <a:ln>
            <a:solidFill>
              <a:schemeClr val="accent1"/>
            </a:solidFill>
          </a:ln>
        </p:spPr>
        <p:txBody>
          <a:bodyPr/>
          <a:lstStyle/>
          <a:p>
            <a:r>
              <a:rPr lang="en-US" dirty="0"/>
              <a:t>Photograph of old design</a:t>
            </a:r>
          </a:p>
        </p:txBody>
      </p:sp>
      <p:sp>
        <p:nvSpPr>
          <p:cNvPr id="48" name="Content Placeholder 47">
            <a:extLst>
              <a:ext uri="{FF2B5EF4-FFF2-40B4-BE49-F238E27FC236}">
                <a16:creationId xmlns:a16="http://schemas.microsoft.com/office/drawing/2014/main" id="{59E1A87E-99F4-4648-8294-0F381D7AF617}"/>
              </a:ext>
            </a:extLst>
          </p:cNvPr>
          <p:cNvSpPr>
            <a:spLocks noGrp="1"/>
          </p:cNvSpPr>
          <p:nvPr>
            <p:ph sz="half" idx="2"/>
          </p:nvPr>
        </p:nvSpPr>
        <p:spPr>
          <a:xfrm>
            <a:off x="6096000" y="871380"/>
            <a:ext cx="6096000" cy="2329020"/>
          </a:xfrm>
          <a:ln>
            <a:solidFill>
              <a:schemeClr val="accent1"/>
            </a:solidFill>
          </a:ln>
        </p:spPr>
        <p:txBody>
          <a:bodyPr/>
          <a:lstStyle/>
          <a:p>
            <a:r>
              <a:rPr lang="en-US" dirty="0"/>
              <a:t>Photograph of new design</a:t>
            </a:r>
          </a:p>
        </p:txBody>
      </p:sp>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lvl="0"/>
            <a:fld id="{E855780E-3866-46CD-9270-CC3A93C6A43B}" type="slidenum">
              <a:rPr lang="en-US" noProof="0" smtClean="0"/>
              <a:pPr lvl="0"/>
              <a:t>9</a:t>
            </a:fld>
            <a:endParaRPr lang="en-US" noProof="0" dirty="0"/>
          </a:p>
        </p:txBody>
      </p:sp>
      <p:sp>
        <p:nvSpPr>
          <p:cNvPr id="50" name="Text Placeholder 49">
            <a:extLst>
              <a:ext uri="{FF2B5EF4-FFF2-40B4-BE49-F238E27FC236}">
                <a16:creationId xmlns:a16="http://schemas.microsoft.com/office/drawing/2014/main" id="{1059D07C-1755-4AD8-A98E-BD5D110A4E2F}"/>
              </a:ext>
            </a:extLst>
          </p:cNvPr>
          <p:cNvSpPr>
            <a:spLocks noGrp="1"/>
          </p:cNvSpPr>
          <p:nvPr>
            <p:ph type="body" sz="quarter" idx="13"/>
          </p:nvPr>
        </p:nvSpPr>
        <p:spPr>
          <a:xfrm>
            <a:off x="0" y="5638801"/>
            <a:ext cx="12192000" cy="953173"/>
          </a:xfrm>
          <a:gradFill>
            <a:gsLst>
              <a:gs pos="59168">
                <a:srgbClr val="1B75BA"/>
              </a:gs>
              <a:gs pos="36000">
                <a:srgbClr val="1B75BA"/>
              </a:gs>
              <a:gs pos="0">
                <a:srgbClr val="124B8C"/>
              </a:gs>
              <a:gs pos="100000">
                <a:srgbClr val="124B8C"/>
              </a:gs>
            </a:gsLst>
          </a:gradFill>
        </p:spPr>
        <p:txBody>
          <a:bodyPr vert="horz" wrap="square" lIns="0" tIns="0" rIns="0" bIns="0" rtlCol="0" anchor="ctr" anchorCtr="0">
            <a:normAutofit fontScale="92500" lnSpcReduction="10000"/>
          </a:bodyPr>
          <a:lstStyle/>
          <a:p>
            <a:pPr lvl="1"/>
            <a:r>
              <a:rPr lang="en-US" sz="1600" dirty="0"/>
              <a:t>Issue: </a:t>
            </a:r>
          </a:p>
          <a:p>
            <a:pPr lvl="1"/>
            <a:r>
              <a:rPr lang="en-US" sz="1600" dirty="0"/>
              <a:t>Analysis: </a:t>
            </a:r>
          </a:p>
          <a:p>
            <a:pPr lvl="1"/>
            <a:r>
              <a:rPr lang="en-US" sz="1600" dirty="0"/>
              <a:t>Changes: </a:t>
            </a:r>
          </a:p>
          <a:p>
            <a:pPr lvl="1"/>
            <a:r>
              <a:rPr lang="en-US" sz="1600" dirty="0"/>
              <a:t>Validation:</a:t>
            </a:r>
          </a:p>
        </p:txBody>
      </p:sp>
      <p:sp>
        <p:nvSpPr>
          <p:cNvPr id="54" name="Content Placeholder 47">
            <a:extLst>
              <a:ext uri="{FF2B5EF4-FFF2-40B4-BE49-F238E27FC236}">
                <a16:creationId xmlns:a16="http://schemas.microsoft.com/office/drawing/2014/main" id="{806C885D-B751-4DD5-8E2A-DDD952A33CE9}"/>
              </a:ext>
            </a:extLst>
          </p:cNvPr>
          <p:cNvSpPr txBox="1">
            <a:spLocks/>
          </p:cNvSpPr>
          <p:nvPr/>
        </p:nvSpPr>
        <p:spPr>
          <a:xfrm>
            <a:off x="6096000" y="3200401"/>
            <a:ext cx="6096000" cy="2436882"/>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new design</a:t>
            </a:r>
          </a:p>
        </p:txBody>
      </p:sp>
      <p:sp>
        <p:nvSpPr>
          <p:cNvPr id="55" name="Content Placeholder 47">
            <a:extLst>
              <a:ext uri="{FF2B5EF4-FFF2-40B4-BE49-F238E27FC236}">
                <a16:creationId xmlns:a16="http://schemas.microsoft.com/office/drawing/2014/main" id="{063DD7D1-8968-4340-BC4D-5B5979D4D1AD}"/>
              </a:ext>
            </a:extLst>
          </p:cNvPr>
          <p:cNvSpPr txBox="1">
            <a:spLocks/>
          </p:cNvSpPr>
          <p:nvPr/>
        </p:nvSpPr>
        <p:spPr>
          <a:xfrm>
            <a:off x="-1616" y="3200401"/>
            <a:ext cx="6095324" cy="2422493"/>
          </a:xfrm>
          <a:prstGeom prst="rect">
            <a:avLst/>
          </a:prstGeom>
          <a:ln>
            <a:solidFill>
              <a:schemeClr val="accent1"/>
            </a:solidFill>
          </a:ln>
        </p:spPr>
        <p:txBody>
          <a:bodyPr vert="horz" lIns="91440" tIns="45720" rIns="91440" bIns="45720" rtlCol="0">
            <a:normAutofit/>
          </a:bodyPr>
          <a:lstStyle>
            <a:lvl1pPr marL="0" indent="0" algn="l" defTabSz="914415" rtl="0" eaLnBrk="1" latinLnBrk="0" hangingPunct="1">
              <a:lnSpc>
                <a:spcPct val="95000"/>
              </a:lnSpc>
              <a:spcBef>
                <a:spcPts val="1200"/>
              </a:spcBef>
              <a:buFont typeface="Arial" pitchFamily="34" charset="0"/>
              <a:buNone/>
              <a:defRPr lang="en-US" sz="2399" b="1" kern="1200" dirty="0" smtClean="0">
                <a:solidFill>
                  <a:schemeClr val="tx1"/>
                </a:solidFill>
                <a:latin typeface="Arial" pitchFamily="34" charset="0"/>
                <a:ea typeface="+mn-ea"/>
                <a:cs typeface="Arial" pitchFamily="34" charset="0"/>
              </a:defRPr>
            </a:lvl1pPr>
            <a:lvl2pPr marL="457207" indent="-228604" algn="l" defTabSz="914415" rtl="0" eaLnBrk="1" latinLnBrk="0" hangingPunct="1">
              <a:lnSpc>
                <a:spcPct val="90000"/>
              </a:lnSpc>
              <a:spcBef>
                <a:spcPts val="600"/>
              </a:spcBef>
              <a:buFont typeface="Arial" pitchFamily="34" charset="0"/>
              <a:buNone/>
              <a:defRPr lang="en-US" sz="2000" b="0" kern="1200" dirty="0" smtClean="0">
                <a:solidFill>
                  <a:schemeClr val="tx1"/>
                </a:solidFill>
                <a:latin typeface="Arial" pitchFamily="34" charset="0"/>
                <a:ea typeface="+mn-ea"/>
                <a:cs typeface="Arial" pitchFamily="34" charset="0"/>
              </a:defRPr>
            </a:lvl2pPr>
            <a:lvl3pPr marL="731532" indent="-228604" algn="l" defTabSz="914415" rtl="0" eaLnBrk="1" latinLnBrk="0" hangingPunct="1">
              <a:lnSpc>
                <a:spcPct val="90000"/>
              </a:lnSpc>
              <a:spcBef>
                <a:spcPts val="300"/>
              </a:spcBef>
              <a:buFont typeface="Arial" pitchFamily="34" charset="0"/>
              <a:buNone/>
              <a:defRPr lang="en-US" sz="1800" b="0" i="1" kern="1200" dirty="0" smtClean="0">
                <a:solidFill>
                  <a:schemeClr val="tx1"/>
                </a:solidFill>
                <a:latin typeface="Arial" pitchFamily="34" charset="0"/>
                <a:ea typeface="+mn-ea"/>
                <a:cs typeface="Arial" pitchFamily="34" charset="0"/>
              </a:defRPr>
            </a:lvl3pPr>
            <a:lvl4pPr marL="914415" indent="-225429" algn="l" defTabSz="914415" rtl="0" eaLnBrk="1" latinLnBrk="0" hangingPunct="1">
              <a:lnSpc>
                <a:spcPct val="90000"/>
              </a:lnSpc>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1085868" indent="-171453" algn="l" defTabSz="914415" rtl="0" eaLnBrk="1" latinLnBrk="0" hangingPunct="1">
              <a:lnSpc>
                <a:spcPct val="90000"/>
              </a:lnSpc>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vl6pPr marL="2514642"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49"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57"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64" indent="-228604" algn="l" defTabSz="914415"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CAD of old design</a:t>
            </a:r>
          </a:p>
        </p:txBody>
      </p:sp>
      <p:sp>
        <p:nvSpPr>
          <p:cNvPr id="2" name="TextBox 1">
            <a:extLst>
              <a:ext uri="{FF2B5EF4-FFF2-40B4-BE49-F238E27FC236}">
                <a16:creationId xmlns:a16="http://schemas.microsoft.com/office/drawing/2014/main" id="{86B03F9E-CD95-FCA0-9B37-D6F73F2C4B0B}"/>
              </a:ext>
            </a:extLst>
          </p:cNvPr>
          <p:cNvSpPr txBox="1"/>
          <p:nvPr/>
        </p:nvSpPr>
        <p:spPr>
          <a:xfrm>
            <a:off x="498053" y="1409517"/>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photograph of the old design and new design should be the same orientation and scale. </a:t>
            </a:r>
          </a:p>
          <a:p>
            <a:pPr algn="ctr"/>
            <a:r>
              <a:rPr lang="en-US" sz="2800" dirty="0">
                <a:highlight>
                  <a:srgbClr val="FFFF00"/>
                </a:highlight>
              </a:rPr>
              <a:t>Delete this text box. </a:t>
            </a:r>
          </a:p>
        </p:txBody>
      </p:sp>
      <p:sp>
        <p:nvSpPr>
          <p:cNvPr id="5" name="TextBox 4">
            <a:extLst>
              <a:ext uri="{FF2B5EF4-FFF2-40B4-BE49-F238E27FC236}">
                <a16:creationId xmlns:a16="http://schemas.microsoft.com/office/drawing/2014/main" id="{FF913B06-14FD-F0F9-45CF-A5A213D0D435}"/>
              </a:ext>
            </a:extLst>
          </p:cNvPr>
          <p:cNvSpPr txBox="1"/>
          <p:nvPr/>
        </p:nvSpPr>
        <p:spPr>
          <a:xfrm>
            <a:off x="498054" y="3721073"/>
            <a:ext cx="11189775" cy="138499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t>The CAD images of the old design and new design should be the same orientation and scale. </a:t>
            </a:r>
          </a:p>
          <a:p>
            <a:pPr algn="ctr"/>
            <a:r>
              <a:rPr lang="en-US" sz="2800" dirty="0">
                <a:highlight>
                  <a:srgbClr val="FFFF00"/>
                </a:highlight>
              </a:rPr>
              <a:t>Delete this text box. </a:t>
            </a:r>
          </a:p>
        </p:txBody>
      </p:sp>
    </p:spTree>
    <p:extLst>
      <p:ext uri="{BB962C8B-B14F-4D97-AF65-F5344CB8AC3E}">
        <p14:creationId xmlns:p14="http://schemas.microsoft.com/office/powerpoint/2010/main" val="323892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laris MASTER">
  <a:themeElements>
    <a:clrScheme name="POLARIS 2012">
      <a:dk1>
        <a:srgbClr val="262626"/>
      </a:dk1>
      <a:lt1>
        <a:srgbClr val="FFFFFF"/>
      </a:lt1>
      <a:dk2>
        <a:srgbClr val="262626"/>
      </a:dk2>
      <a:lt2>
        <a:srgbClr val="FFFFFF"/>
      </a:lt2>
      <a:accent1>
        <a:srgbClr val="00539B"/>
      </a:accent1>
      <a:accent2>
        <a:srgbClr val="007438"/>
      </a:accent2>
      <a:accent3>
        <a:srgbClr val="FC7C27"/>
      </a:accent3>
      <a:accent4>
        <a:srgbClr val="962427"/>
      </a:accent4>
      <a:accent5>
        <a:srgbClr val="929292"/>
      </a:accent5>
      <a:accent6>
        <a:srgbClr val="329FE9"/>
      </a:accent6>
      <a:hlink>
        <a:srgbClr val="FF0066"/>
      </a:hlink>
      <a:folHlink>
        <a:srgbClr val="003399"/>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olaris MASTER">
  <a:themeElements>
    <a:clrScheme name="POLARIS 2012">
      <a:dk1>
        <a:srgbClr val="262626"/>
      </a:dk1>
      <a:lt1>
        <a:srgbClr val="FFFFFF"/>
      </a:lt1>
      <a:dk2>
        <a:srgbClr val="262626"/>
      </a:dk2>
      <a:lt2>
        <a:srgbClr val="FFFFFF"/>
      </a:lt2>
      <a:accent1>
        <a:srgbClr val="00539B"/>
      </a:accent1>
      <a:accent2>
        <a:srgbClr val="007438"/>
      </a:accent2>
      <a:accent3>
        <a:srgbClr val="FC7C27"/>
      </a:accent3>
      <a:accent4>
        <a:srgbClr val="962427"/>
      </a:accent4>
      <a:accent5>
        <a:srgbClr val="929292"/>
      </a:accent5>
      <a:accent6>
        <a:srgbClr val="329FE9"/>
      </a:accent6>
      <a:hlink>
        <a:srgbClr val="FF0066"/>
      </a:hlink>
      <a:folHlink>
        <a:srgbClr val="003399"/>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9631</TotalTime>
  <Words>1286</Words>
  <Application>Microsoft Office PowerPoint</Application>
  <PresentationFormat>Widescreen</PresentationFormat>
  <Paragraphs>173</Paragraphs>
  <Slides>21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Polaris MASTER</vt:lpstr>
      <vt:lpstr>1_Polaris MASTER</vt:lpstr>
      <vt:lpstr>2025 Baja SAE Design Comparison Document</vt:lpstr>
      <vt:lpstr>Instructions</vt:lpstr>
      <vt:lpstr>Summary of Changes from 2024 to 2025</vt:lpstr>
      <vt:lpstr>Chassis</vt:lpstr>
      <vt:lpstr>Chassis</vt:lpstr>
      <vt:lpstr>Ergonomics</vt:lpstr>
      <vt:lpstr>Ergonomics</vt:lpstr>
      <vt:lpstr>CVT / Transmission</vt:lpstr>
      <vt:lpstr>CVT / Transmission</vt:lpstr>
      <vt:lpstr>Front drive, prop shaft, front hubs and axles</vt:lpstr>
      <vt:lpstr>Front drive, prop shaft, front hubs and axles</vt:lpstr>
      <vt:lpstr>Reduction box, rear hubs and axles</vt:lpstr>
      <vt:lpstr>Reduction box, rear hubs and axles</vt:lpstr>
      <vt:lpstr>Suspension</vt:lpstr>
      <vt:lpstr>Suspension</vt:lpstr>
      <vt:lpstr>Steering</vt:lpstr>
      <vt:lpstr>Steering</vt:lpstr>
      <vt:lpstr>Brakes</vt:lpstr>
      <vt:lpstr>Brakes</vt:lpstr>
      <vt:lpstr>Other subsystems</vt:lpstr>
      <vt:lpstr>Other Subsystems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Aaron.Reay@polaris.com</dc:creator>
  <cp:lastModifiedBy>Jason Fields</cp:lastModifiedBy>
  <cp:revision>400</cp:revision>
  <cp:lastPrinted>2012-06-26T20:00:23Z</cp:lastPrinted>
  <dcterms:created xsi:type="dcterms:W3CDTF">2012-05-24T14:22:58Z</dcterms:created>
  <dcterms:modified xsi:type="dcterms:W3CDTF">2025-03-13T02:29:56Z</dcterms:modified>
</cp:coreProperties>
</file>